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65" d="100"/>
          <a:sy n="65" d="100"/>
        </p:scale>
        <p:origin x="-1584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8044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83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175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0803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8454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2821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8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501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788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114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65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811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087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967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822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190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7F3B8-2F6B-4236-8B14-F7FA24719DD4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8164075-58A9-4711-9559-7D8B15DC45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501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21.png@01D0EDCA.AD04BD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898" y="1442000"/>
            <a:ext cx="3970023" cy="281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 descr="cid:image021.png@01D0EDCA.AD04BD10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319647" y="5286261"/>
            <a:ext cx="8011390" cy="129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4" descr="Resultado de imagen para mujer y trabajo discriminacion discapac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6 Rectángulo"/>
          <p:cNvSpPr/>
          <p:nvPr/>
        </p:nvSpPr>
        <p:spPr>
          <a:xfrm>
            <a:off x="791497" y="591656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CO" dirty="0"/>
              <a:t>Para la mujer con discapacidad, los prejuicios y estereotipos sociales , que son muchas veces la base de las discriminaciones, condicionan negativamente las posibilidades de desarrollo personal y de participación social.</a:t>
            </a:r>
          </a:p>
          <a:p>
            <a:endParaRPr lang="es-CO" dirty="0"/>
          </a:p>
          <a:p>
            <a:pPr algn="just"/>
            <a:r>
              <a:rPr lang="es-CO" dirty="0" smtClean="0"/>
              <a:t>El aspecto </a:t>
            </a:r>
            <a:r>
              <a:rPr lang="es-CO" dirty="0"/>
              <a:t>más destacado ha sido la dificultad de conseguir empleo, incluso más que la posibilidad de tener una pareja o de construir un hogar.</a:t>
            </a:r>
          </a:p>
          <a:p>
            <a:endParaRPr lang="es-CO" dirty="0"/>
          </a:p>
          <a:p>
            <a:r>
              <a:rPr lang="es-CO" dirty="0"/>
              <a:t>Cuando acuden a una demanda de empleo, incluso con un perfil igual que el resto, no son seleccionadas y son relegadas por las personas que no tienen discapacidad y por los hombres con discapacidad, convirtiéndolo en el colectivo mas vulnerable para el empleo.</a:t>
            </a:r>
          </a:p>
        </p:txBody>
      </p:sp>
    </p:spTree>
    <p:extLst>
      <p:ext uri="{BB962C8B-B14F-4D97-AF65-F5344CB8AC3E}">
        <p14:creationId xmlns:p14="http://schemas.microsoft.com/office/powerpoint/2010/main" val="11602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108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Faceta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prestamoqm</dc:creator>
  <cp:lastModifiedBy>Andres Rojas Cardenas - Cont</cp:lastModifiedBy>
  <cp:revision>7</cp:revision>
  <dcterms:created xsi:type="dcterms:W3CDTF">2017-01-26T15:51:16Z</dcterms:created>
  <dcterms:modified xsi:type="dcterms:W3CDTF">2017-03-10T22:40:51Z</dcterms:modified>
</cp:coreProperties>
</file>