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624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3832" y="0"/>
            <a:ext cx="3058168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200" y="3581400"/>
            <a:ext cx="52832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3251200" y="1447800"/>
            <a:ext cx="52832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777318" y="6426202"/>
            <a:ext cx="3759199" cy="126999"/>
          </a:xfrm>
        </p:spPr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8553301" y="6400800"/>
            <a:ext cx="609600" cy="152400"/>
          </a:xfrm>
        </p:spPr>
        <p:txBody>
          <a:bodyPr/>
          <a:lstStyle>
            <a:lvl1pPr algn="r">
              <a:defRPr/>
            </a:lvl1pPr>
          </a:lstStyle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4775201" y="6296248"/>
            <a:ext cx="3761316" cy="15240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48768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3058168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119718" y="6426202"/>
            <a:ext cx="3759199" cy="126999"/>
          </a:xfrm>
        </p:spPr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5488517" y="6400800"/>
            <a:ext cx="711200" cy="152400"/>
          </a:xfrm>
        </p:spPr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117601" y="6296248"/>
            <a:ext cx="3761316" cy="15240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1828800"/>
            <a:ext cx="42672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9601" y="3578225"/>
            <a:ext cx="4267527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4290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41656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75238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675288"/>
            <a:ext cx="47752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599" y="3429000"/>
            <a:ext cx="47752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599" y="3840162"/>
            <a:ext cx="47752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502400" y="457201"/>
            <a:ext cx="37592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0" y="457200"/>
            <a:ext cx="52832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8800" y="1676401"/>
            <a:ext cx="33528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6266688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6401" y="1676400"/>
            <a:ext cx="6262623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08800" y="1676400"/>
            <a:ext cx="33528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00" y="3552372"/>
            <a:ext cx="29464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1764925" y="0"/>
            <a:ext cx="42707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0" y="457200"/>
            <a:ext cx="37592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57201"/>
            <a:ext cx="48768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7112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EF260B-4157-4CF7-922B-E854DE98F0D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6502402" y="6426202"/>
            <a:ext cx="37591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F91CBFB-8737-43D2-8A1B-81EE69423B50}" type="datetimeFigureOut">
              <a:rPr lang="es-MX" smtClean="0"/>
              <a:t>25/07/2017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6500285" y="6296248"/>
            <a:ext cx="3761316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5730947" y="1265273"/>
            <a:ext cx="5879806" cy="5326912"/>
          </a:xfrm>
        </p:spPr>
        <p:txBody>
          <a:bodyPr>
            <a:normAutofit/>
          </a:bodyPr>
          <a:lstStyle/>
          <a:p>
            <a:pPr algn="just"/>
            <a:r>
              <a:rPr lang="es-CO" sz="2100" dirty="0"/>
              <a:t>La discapacidad debe ser tratada como un elemento transversal en toda política de comunicación en materia de </a:t>
            </a:r>
            <a:r>
              <a:rPr lang="es-CO" sz="2100" dirty="0" smtClean="0"/>
              <a:t>Responsabilidad Social - RS. </a:t>
            </a:r>
            <a:r>
              <a:rPr lang="es-CO" sz="2100" dirty="0"/>
              <a:t>Así, por ejemplo, </a:t>
            </a:r>
            <a:r>
              <a:rPr lang="es-CO" sz="2100" dirty="0" smtClean="0"/>
              <a:t>una entidad que </a:t>
            </a:r>
            <a:r>
              <a:rPr lang="es-CO" sz="2100" dirty="0"/>
              <a:t>haya incorporado la discapacidad en su política de </a:t>
            </a:r>
            <a:r>
              <a:rPr lang="es-CO" sz="2100" dirty="0" smtClean="0"/>
              <a:t>RS, </a:t>
            </a:r>
            <a:r>
              <a:rPr lang="es-CO" sz="2100" dirty="0"/>
              <a:t>deberá incluir </a:t>
            </a:r>
            <a:r>
              <a:rPr lang="es-CO" sz="2100" dirty="0" smtClean="0"/>
              <a:t>las recomendaciones de </a:t>
            </a:r>
            <a:r>
              <a:rPr lang="es-CO" sz="2100" dirty="0"/>
              <a:t>las personas con discapacidad </a:t>
            </a:r>
            <a:r>
              <a:rPr lang="es-CO" sz="2100" dirty="0" smtClean="0"/>
              <a:t>de </a:t>
            </a:r>
            <a:r>
              <a:rPr lang="es-CO" sz="2100" dirty="0" smtClean="0"/>
              <a:t>las </a:t>
            </a:r>
            <a:r>
              <a:rPr lang="es-CO" sz="2100" dirty="0"/>
              <a:t>áreas en las que </a:t>
            </a:r>
            <a:r>
              <a:rPr lang="es-CO" sz="2100" dirty="0" smtClean="0"/>
              <a:t>haya </a:t>
            </a:r>
            <a:r>
              <a:rPr lang="es-CO" sz="2100" dirty="0"/>
              <a:t>realizado acciones </a:t>
            </a:r>
            <a:r>
              <a:rPr lang="es-CO" sz="2100" dirty="0" smtClean="0"/>
              <a:t>(talento humano, </a:t>
            </a:r>
            <a:r>
              <a:rPr lang="es-CO" sz="2100" dirty="0"/>
              <a:t>clientes, proveedores, acción social, etc</a:t>
            </a:r>
            <a:r>
              <a:rPr lang="es-CO" sz="2100" dirty="0" smtClean="0"/>
              <a:t>.).</a:t>
            </a:r>
          </a:p>
          <a:p>
            <a:pPr algn="just"/>
            <a:endParaRPr lang="es-CO" sz="2100" dirty="0"/>
          </a:p>
          <a:p>
            <a:pPr algn="just"/>
            <a:r>
              <a:rPr lang="es-CO" sz="2100" dirty="0" smtClean="0"/>
              <a:t>Estas recomendaciones deben </a:t>
            </a:r>
            <a:r>
              <a:rPr lang="es-CO" sz="2100" dirty="0" smtClean="0"/>
              <a:t>ser elementos fundamentales en </a:t>
            </a:r>
            <a:r>
              <a:rPr lang="es-CO" sz="2100" dirty="0"/>
              <a:t>toda política de </a:t>
            </a:r>
            <a:r>
              <a:rPr lang="es-CO" sz="2100" dirty="0" smtClean="0"/>
              <a:t>Responsabilidad Social </a:t>
            </a:r>
            <a:r>
              <a:rPr lang="es-CO" sz="2100" dirty="0"/>
              <a:t> que quiera incluir a las personas con </a:t>
            </a:r>
            <a:r>
              <a:rPr lang="es-CO" sz="2100" dirty="0" smtClean="0"/>
              <a:t>discapacidad.</a:t>
            </a:r>
          </a:p>
          <a:p>
            <a:pPr marL="0" indent="0" algn="just">
              <a:buNone/>
            </a:pPr>
            <a:endParaRPr lang="es-CO" sz="2000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13044" y="687978"/>
            <a:ext cx="8596668" cy="735874"/>
          </a:xfrm>
        </p:spPr>
        <p:txBody>
          <a:bodyPr>
            <a:normAutofit/>
          </a:bodyPr>
          <a:lstStyle/>
          <a:p>
            <a:r>
              <a:rPr lang="es-MX" sz="32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 Responsabilidad Social y la Discapacidad</a:t>
            </a:r>
            <a:endParaRPr lang="es-MX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7" name="Imagen 3" descr="cid:image021.png@01D0EDCA.AD04BD10"/>
          <p:cNvPicPr/>
          <p:nvPr/>
        </p:nvPicPr>
        <p:blipFill rotWithShape="1">
          <a:blip r:embed="rId2" r:link="rId3" cstate="print"/>
          <a:srcRect r="18900"/>
          <a:stretch/>
        </p:blipFill>
        <p:spPr bwMode="auto">
          <a:xfrm>
            <a:off x="3474207" y="6109616"/>
            <a:ext cx="4215771" cy="7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Resultado de imagen para responsabilidad social y discapacid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88" y="2315683"/>
            <a:ext cx="5238750" cy="27813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4169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249</TotalTime>
  <Words>75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Compuesto</vt:lpstr>
      <vt:lpstr>La Responsabilidad Social y la Discapacidad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Responsabilidad Social y la Discapacidad</dc:title>
  <dc:creator>Andres Rojas</dc:creator>
  <cp:lastModifiedBy>Andres Rojas Cardenas - Cont</cp:lastModifiedBy>
  <cp:revision>9</cp:revision>
  <dcterms:created xsi:type="dcterms:W3CDTF">2017-05-31T10:00:04Z</dcterms:created>
  <dcterms:modified xsi:type="dcterms:W3CDTF">2017-07-25T16:59:22Z</dcterms:modified>
</cp:coreProperties>
</file>