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8" r:id="rId1"/>
  </p:sldMasterIdLst>
  <p:sldIdLst>
    <p:sldId id="256" r:id="rId2"/>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90" d="100"/>
          <a:sy n="90" d="100"/>
        </p:scale>
        <p:origin x="-576" y="-15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8" name="Picture 7" descr="sphere1.png"/>
          <p:cNvPicPr>
            <a:picLocks noChangeAspect="1"/>
          </p:cNvPicPr>
          <p:nvPr/>
        </p:nvPicPr>
        <p:blipFill>
          <a:blip r:embed="rId2" cstate="print"/>
          <a:stretch>
            <a:fillRect/>
          </a:stretch>
        </p:blipFill>
        <p:spPr>
          <a:xfrm>
            <a:off x="9133832" y="0"/>
            <a:ext cx="3058168" cy="6858000"/>
          </a:xfrm>
          <a:prstGeom prst="rect">
            <a:avLst/>
          </a:prstGeom>
        </p:spPr>
      </p:pic>
      <p:sp>
        <p:nvSpPr>
          <p:cNvPr id="3" name="Subtitle 2"/>
          <p:cNvSpPr>
            <a:spLocks noGrp="1"/>
          </p:cNvSpPr>
          <p:nvPr>
            <p:ph type="subTitle" idx="1"/>
          </p:nvPr>
        </p:nvSpPr>
        <p:spPr>
          <a:xfrm>
            <a:off x="3251200" y="3581400"/>
            <a:ext cx="5283200" cy="2133600"/>
          </a:xfrm>
        </p:spPr>
        <p:txBody>
          <a:bodyPr anchor="t">
            <a:normAutofit/>
          </a:bodyPr>
          <a:lstStyle>
            <a:lvl1pPr marL="0" indent="0" algn="r">
              <a:buNone/>
              <a:defRPr sz="14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16" name="Title 15"/>
          <p:cNvSpPr>
            <a:spLocks noGrp="1"/>
          </p:cNvSpPr>
          <p:nvPr>
            <p:ph type="title"/>
          </p:nvPr>
        </p:nvSpPr>
        <p:spPr>
          <a:xfrm>
            <a:off x="3251200" y="1447800"/>
            <a:ext cx="5283200" cy="2133600"/>
          </a:xfrm>
        </p:spPr>
        <p:txBody>
          <a:bodyPr anchor="b"/>
          <a:lstStyle/>
          <a:p>
            <a:r>
              <a:rPr lang="es-ES" smtClean="0"/>
              <a:t>Haga clic para modificar el estilo de título del patrón</a:t>
            </a:r>
            <a:endParaRPr lang="en-US" dirty="0"/>
          </a:p>
        </p:txBody>
      </p:sp>
      <p:sp>
        <p:nvSpPr>
          <p:cNvPr id="13" name="Date Placeholder 12"/>
          <p:cNvSpPr>
            <a:spLocks noGrp="1"/>
          </p:cNvSpPr>
          <p:nvPr>
            <p:ph type="dt" sz="half" idx="10"/>
          </p:nvPr>
        </p:nvSpPr>
        <p:spPr>
          <a:xfrm>
            <a:off x="4777318" y="6426202"/>
            <a:ext cx="3759199" cy="126999"/>
          </a:xfrm>
        </p:spPr>
        <p:txBody>
          <a:bodyPr/>
          <a:lstStyle/>
          <a:p>
            <a:fld id="{3F91CBFB-8737-43D2-8A1B-81EE69423B50}" type="datetimeFigureOut">
              <a:rPr lang="es-MX" smtClean="0"/>
              <a:t>11/08/2017</a:t>
            </a:fld>
            <a:endParaRPr lang="es-MX"/>
          </a:p>
        </p:txBody>
      </p:sp>
      <p:sp>
        <p:nvSpPr>
          <p:cNvPr id="14" name="Slide Number Placeholder 13"/>
          <p:cNvSpPr>
            <a:spLocks noGrp="1"/>
          </p:cNvSpPr>
          <p:nvPr>
            <p:ph type="sldNum" sz="quarter" idx="11"/>
          </p:nvPr>
        </p:nvSpPr>
        <p:spPr>
          <a:xfrm>
            <a:off x="8553301" y="6400800"/>
            <a:ext cx="609600" cy="152400"/>
          </a:xfrm>
        </p:spPr>
        <p:txBody>
          <a:bodyPr/>
          <a:lstStyle>
            <a:lvl1pPr algn="r">
              <a:defRPr/>
            </a:lvl1pPr>
          </a:lstStyle>
          <a:p>
            <a:fld id="{68EF260B-4157-4CF7-922B-E854DE98F0D6}" type="slidenum">
              <a:rPr lang="es-MX" smtClean="0"/>
              <a:t>‹Nº›</a:t>
            </a:fld>
            <a:endParaRPr lang="es-MX"/>
          </a:p>
        </p:txBody>
      </p:sp>
      <p:sp>
        <p:nvSpPr>
          <p:cNvPr id="15" name="Footer Placeholder 14"/>
          <p:cNvSpPr>
            <a:spLocks noGrp="1"/>
          </p:cNvSpPr>
          <p:nvPr>
            <p:ph type="ftr" sz="quarter" idx="12"/>
          </p:nvPr>
        </p:nvSpPr>
        <p:spPr>
          <a:xfrm>
            <a:off x="4775201" y="6296248"/>
            <a:ext cx="3761316" cy="152400"/>
          </a:xfrm>
        </p:spPr>
        <p:txBody>
          <a:bodyPr/>
          <a:lstStyle/>
          <a:p>
            <a:endParaRPr lang="es-MX"/>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3" name="Date Placeholder 12"/>
          <p:cNvSpPr>
            <a:spLocks noGrp="1"/>
          </p:cNvSpPr>
          <p:nvPr>
            <p:ph type="dt" sz="half" idx="10"/>
          </p:nvPr>
        </p:nvSpPr>
        <p:spPr/>
        <p:txBody>
          <a:bodyPr/>
          <a:lstStyle/>
          <a:p>
            <a:fld id="{3F91CBFB-8737-43D2-8A1B-81EE69423B50}" type="datetimeFigureOut">
              <a:rPr lang="es-MX" smtClean="0"/>
              <a:t>11/08/2017</a:t>
            </a:fld>
            <a:endParaRPr lang="es-MX"/>
          </a:p>
        </p:txBody>
      </p:sp>
      <p:sp>
        <p:nvSpPr>
          <p:cNvPr id="14" name="Slide Number Placeholder 13"/>
          <p:cNvSpPr>
            <a:spLocks noGrp="1"/>
          </p:cNvSpPr>
          <p:nvPr>
            <p:ph type="sldNum" sz="quarter" idx="11"/>
          </p:nvPr>
        </p:nvSpPr>
        <p:spPr/>
        <p:txBody>
          <a:bodyPr/>
          <a:lstStyle/>
          <a:p>
            <a:fld id="{68EF260B-4157-4CF7-922B-E854DE98F0D6}" type="slidenum">
              <a:rPr lang="es-MX" smtClean="0"/>
              <a:t>‹Nº›</a:t>
            </a:fld>
            <a:endParaRPr lang="es-MX"/>
          </a:p>
        </p:txBody>
      </p:sp>
      <p:sp>
        <p:nvSpPr>
          <p:cNvPr id="15" name="Footer Placeholder 14"/>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3" name="Date Placeholder 12"/>
          <p:cNvSpPr>
            <a:spLocks noGrp="1"/>
          </p:cNvSpPr>
          <p:nvPr>
            <p:ph type="dt" sz="half" idx="10"/>
          </p:nvPr>
        </p:nvSpPr>
        <p:spPr/>
        <p:txBody>
          <a:bodyPr/>
          <a:lstStyle/>
          <a:p>
            <a:fld id="{3F91CBFB-8737-43D2-8A1B-81EE69423B50}" type="datetimeFigureOut">
              <a:rPr lang="es-MX" smtClean="0"/>
              <a:t>11/08/2017</a:t>
            </a:fld>
            <a:endParaRPr lang="es-MX"/>
          </a:p>
        </p:txBody>
      </p:sp>
      <p:sp>
        <p:nvSpPr>
          <p:cNvPr id="14" name="Slide Number Placeholder 13"/>
          <p:cNvSpPr>
            <a:spLocks noGrp="1"/>
          </p:cNvSpPr>
          <p:nvPr>
            <p:ph type="sldNum" sz="quarter" idx="11"/>
          </p:nvPr>
        </p:nvSpPr>
        <p:spPr/>
        <p:txBody>
          <a:bodyPr/>
          <a:lstStyle/>
          <a:p>
            <a:fld id="{68EF260B-4157-4CF7-922B-E854DE98F0D6}" type="slidenum">
              <a:rPr lang="es-MX" smtClean="0"/>
              <a:t>‹Nº›</a:t>
            </a:fld>
            <a:endParaRPr lang="es-MX"/>
          </a:p>
        </p:txBody>
      </p:sp>
      <p:sp>
        <p:nvSpPr>
          <p:cNvPr id="15" name="Footer Placeholder 14"/>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457201"/>
            <a:ext cx="4876800" cy="5714999"/>
          </a:xfrm>
        </p:spPr>
        <p:txBody>
          <a:bodyPr/>
          <a:lstStyle>
            <a:lvl5pPr>
              <a:defRPr/>
            </a:lvl5pPr>
            <a:lvl6pPr>
              <a:defRPr/>
            </a:lvl6pPr>
            <a:lvl7pPr>
              <a:defRPr/>
            </a:lvl7pPr>
            <a:lvl8pPr>
              <a:defRPr/>
            </a:lvl8pPr>
            <a:lvl9pPr>
              <a:defRPr/>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6" name="Title 15"/>
          <p:cNvSpPr>
            <a:spLocks noGrp="1"/>
          </p:cNvSpPr>
          <p:nvPr>
            <p:ph type="title"/>
          </p:nvPr>
        </p:nvSpPr>
        <p:spPr/>
        <p:txBody>
          <a:bodyPr/>
          <a:lstStyle/>
          <a:p>
            <a:r>
              <a:rPr lang="es-ES" smtClean="0"/>
              <a:t>Haga clic para modificar el estilo de título del patrón</a:t>
            </a:r>
            <a:endParaRPr lang="en-US"/>
          </a:p>
        </p:txBody>
      </p:sp>
      <p:sp>
        <p:nvSpPr>
          <p:cNvPr id="10" name="Date Placeholder 9"/>
          <p:cNvSpPr>
            <a:spLocks noGrp="1"/>
          </p:cNvSpPr>
          <p:nvPr>
            <p:ph type="dt" sz="half" idx="10"/>
          </p:nvPr>
        </p:nvSpPr>
        <p:spPr/>
        <p:txBody>
          <a:bodyPr/>
          <a:lstStyle/>
          <a:p>
            <a:fld id="{3F91CBFB-8737-43D2-8A1B-81EE69423B50}" type="datetimeFigureOut">
              <a:rPr lang="es-MX" smtClean="0"/>
              <a:t>11/08/2017</a:t>
            </a:fld>
            <a:endParaRPr lang="es-MX"/>
          </a:p>
        </p:txBody>
      </p:sp>
      <p:sp>
        <p:nvSpPr>
          <p:cNvPr id="11" name="Slide Number Placeholder 10"/>
          <p:cNvSpPr>
            <a:spLocks noGrp="1"/>
          </p:cNvSpPr>
          <p:nvPr>
            <p:ph type="sldNum" sz="quarter" idx="11"/>
          </p:nvPr>
        </p:nvSpPr>
        <p:spPr/>
        <p:txBody>
          <a:bodyPr/>
          <a:lstStyle/>
          <a:p>
            <a:fld id="{68EF260B-4157-4CF7-922B-E854DE98F0D6}" type="slidenum">
              <a:rPr lang="es-MX" smtClean="0"/>
              <a:t>‹Nº›</a:t>
            </a:fld>
            <a:endParaRPr lang="es-MX"/>
          </a:p>
        </p:txBody>
      </p:sp>
      <p:sp>
        <p:nvSpPr>
          <p:cNvPr id="12" name="Footer Placeholder 11"/>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pic>
        <p:nvPicPr>
          <p:cNvPr id="7" name="Picture 6" descr="sphere1.png"/>
          <p:cNvPicPr>
            <a:picLocks noChangeAspect="1"/>
          </p:cNvPicPr>
          <p:nvPr/>
        </p:nvPicPr>
        <p:blipFill>
          <a:blip r:embed="rId2" cstate="print"/>
          <a:stretch>
            <a:fillRect/>
          </a:stretch>
        </p:blipFill>
        <p:spPr>
          <a:xfrm>
            <a:off x="9144000" y="0"/>
            <a:ext cx="3058168" cy="6858000"/>
          </a:xfrm>
          <a:prstGeom prst="rect">
            <a:avLst/>
          </a:prstGeom>
        </p:spPr>
      </p:pic>
      <p:sp>
        <p:nvSpPr>
          <p:cNvPr id="12" name="Date Placeholder 11"/>
          <p:cNvSpPr>
            <a:spLocks noGrp="1"/>
          </p:cNvSpPr>
          <p:nvPr>
            <p:ph type="dt" sz="half" idx="10"/>
          </p:nvPr>
        </p:nvSpPr>
        <p:spPr>
          <a:xfrm>
            <a:off x="1119718" y="6426202"/>
            <a:ext cx="3759199" cy="126999"/>
          </a:xfrm>
        </p:spPr>
        <p:txBody>
          <a:bodyPr/>
          <a:lstStyle/>
          <a:p>
            <a:fld id="{3F91CBFB-8737-43D2-8A1B-81EE69423B50}" type="datetimeFigureOut">
              <a:rPr lang="es-MX" smtClean="0"/>
              <a:t>11/08/2017</a:t>
            </a:fld>
            <a:endParaRPr lang="es-MX"/>
          </a:p>
        </p:txBody>
      </p:sp>
      <p:sp>
        <p:nvSpPr>
          <p:cNvPr id="13" name="Slide Number Placeholder 12"/>
          <p:cNvSpPr>
            <a:spLocks noGrp="1"/>
          </p:cNvSpPr>
          <p:nvPr>
            <p:ph type="sldNum" sz="quarter" idx="11"/>
          </p:nvPr>
        </p:nvSpPr>
        <p:spPr>
          <a:xfrm>
            <a:off x="5488517" y="6400800"/>
            <a:ext cx="711200" cy="152400"/>
          </a:xfrm>
        </p:spPr>
        <p:txBody>
          <a:bodyPr/>
          <a:lstStyle/>
          <a:p>
            <a:fld id="{68EF260B-4157-4CF7-922B-E854DE98F0D6}" type="slidenum">
              <a:rPr lang="es-MX" smtClean="0"/>
              <a:t>‹Nº›</a:t>
            </a:fld>
            <a:endParaRPr lang="es-MX"/>
          </a:p>
        </p:txBody>
      </p:sp>
      <p:sp>
        <p:nvSpPr>
          <p:cNvPr id="14" name="Footer Placeholder 13"/>
          <p:cNvSpPr>
            <a:spLocks noGrp="1"/>
          </p:cNvSpPr>
          <p:nvPr>
            <p:ph type="ftr" sz="quarter" idx="12"/>
          </p:nvPr>
        </p:nvSpPr>
        <p:spPr>
          <a:xfrm>
            <a:off x="1117601" y="6296248"/>
            <a:ext cx="3761316" cy="152400"/>
          </a:xfrm>
        </p:spPr>
        <p:txBody>
          <a:bodyPr/>
          <a:lstStyle/>
          <a:p>
            <a:endParaRPr lang="es-MX"/>
          </a:p>
        </p:txBody>
      </p:sp>
      <p:sp>
        <p:nvSpPr>
          <p:cNvPr id="15" name="Title 14"/>
          <p:cNvSpPr>
            <a:spLocks noGrp="1"/>
          </p:cNvSpPr>
          <p:nvPr>
            <p:ph type="title"/>
          </p:nvPr>
        </p:nvSpPr>
        <p:spPr>
          <a:xfrm>
            <a:off x="609600" y="1828800"/>
            <a:ext cx="4267200" cy="1752600"/>
          </a:xfrm>
        </p:spPr>
        <p:txBody>
          <a:bodyPr anchor="b"/>
          <a:lstStyle/>
          <a:p>
            <a:r>
              <a:rPr lang="es-ES" smtClean="0"/>
              <a:t>Haga clic para modificar el estilo de título del patrón</a:t>
            </a:r>
            <a:endParaRPr lang="en-US"/>
          </a:p>
        </p:txBody>
      </p:sp>
      <p:sp>
        <p:nvSpPr>
          <p:cNvPr id="3" name="Text Placeholder 2"/>
          <p:cNvSpPr>
            <a:spLocks noGrp="1"/>
          </p:cNvSpPr>
          <p:nvPr>
            <p:ph type="body" sz="quarter" idx="13"/>
          </p:nvPr>
        </p:nvSpPr>
        <p:spPr>
          <a:xfrm>
            <a:off x="609601" y="3578225"/>
            <a:ext cx="4267527" cy="1459767"/>
          </a:xfrm>
        </p:spPr>
        <p:txBody>
          <a:bodyPr anchor="t">
            <a:normAutofit/>
          </a:bodyPr>
          <a:lstStyle>
            <a:lvl1pPr marL="0" indent="0" algn="r" defTabSz="914400" rtl="0" eaLnBrk="1" latinLnBrk="0" hangingPunct="1">
              <a:spcBef>
                <a:spcPct val="20000"/>
              </a:spcBef>
              <a:buClr>
                <a:schemeClr val="tx1">
                  <a:lumMod val="50000"/>
                  <a:lumOff val="50000"/>
                </a:schemeClr>
              </a:buClr>
              <a:buFont typeface="Wingdings" pitchFamily="2" charset="2"/>
              <a:buNone/>
              <a:defRPr lang="en-US" sz="1400" kern="1200" dirty="0" smtClean="0">
                <a:solidFill>
                  <a:schemeClr val="tx2"/>
                </a:solidFill>
                <a:latin typeface="+mn-lt"/>
                <a:ea typeface="+mn-ea"/>
                <a:cs typeface="+mn-cs"/>
              </a:defRPr>
            </a:lvl1pPr>
          </a:lstStyle>
          <a:p>
            <a:pPr lvl="0"/>
            <a:r>
              <a:rPr lang="es-ES" smtClean="0"/>
              <a:t>Haga clic para modificar el estilo de texto del patrón</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3429000"/>
            <a:ext cx="41656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09600" y="457200"/>
            <a:ext cx="41656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1" name="Title 1"/>
          <p:cNvSpPr>
            <a:spLocks noGrp="1"/>
          </p:cNvSpPr>
          <p:nvPr>
            <p:ph type="title"/>
          </p:nvPr>
        </p:nvSpPr>
        <p:spPr>
          <a:xfrm>
            <a:off x="6502400" y="457201"/>
            <a:ext cx="3759200" cy="5714999"/>
          </a:xfrm>
        </p:spPr>
        <p:txBody>
          <a:bodyPr/>
          <a:lstStyle/>
          <a:p>
            <a:r>
              <a:rPr lang="es-ES" smtClean="0"/>
              <a:t>Haga clic para modificar el estilo de título del patrón</a:t>
            </a:r>
            <a:endParaRPr lang="en-US"/>
          </a:p>
        </p:txBody>
      </p:sp>
      <p:sp>
        <p:nvSpPr>
          <p:cNvPr id="9" name="Date Placeholder 8"/>
          <p:cNvSpPr>
            <a:spLocks noGrp="1"/>
          </p:cNvSpPr>
          <p:nvPr>
            <p:ph type="dt" sz="half" idx="10"/>
          </p:nvPr>
        </p:nvSpPr>
        <p:spPr/>
        <p:txBody>
          <a:bodyPr/>
          <a:lstStyle/>
          <a:p>
            <a:fld id="{3F91CBFB-8737-43D2-8A1B-81EE69423B50}" type="datetimeFigureOut">
              <a:rPr lang="es-MX" smtClean="0"/>
              <a:t>11/08/2017</a:t>
            </a:fld>
            <a:endParaRPr lang="es-MX"/>
          </a:p>
        </p:txBody>
      </p:sp>
      <p:sp>
        <p:nvSpPr>
          <p:cNvPr id="13" name="Slide Number Placeholder 12"/>
          <p:cNvSpPr>
            <a:spLocks noGrp="1"/>
          </p:cNvSpPr>
          <p:nvPr>
            <p:ph type="sldNum" sz="quarter" idx="11"/>
          </p:nvPr>
        </p:nvSpPr>
        <p:spPr/>
        <p:txBody>
          <a:bodyPr/>
          <a:lstStyle/>
          <a:p>
            <a:fld id="{68EF260B-4157-4CF7-922B-E854DE98F0D6}" type="slidenum">
              <a:rPr lang="es-MX" smtClean="0"/>
              <a:t>‹Nº›</a:t>
            </a:fld>
            <a:endParaRPr lang="es-MX"/>
          </a:p>
        </p:txBody>
      </p:sp>
      <p:sp>
        <p:nvSpPr>
          <p:cNvPr id="14" name="Footer Placeholder 13"/>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275238"/>
            <a:ext cx="47752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09600" y="675288"/>
            <a:ext cx="4775200" cy="2525112"/>
          </a:xfrm>
        </p:spPr>
        <p:txBody>
          <a:bodyPr anchor="t">
            <a:normAutofit/>
          </a:bodyPr>
          <a:lstStyle>
            <a:lvl1pPr marL="228600" indent="-182880">
              <a:defRPr sz="1400"/>
            </a:lvl1pPr>
            <a:lvl2pPr>
              <a:defRPr sz="1400"/>
            </a:lvl2pPr>
            <a:lvl3pPr>
              <a:defRPr sz="1400"/>
            </a:lvl3pPr>
            <a:lvl4pPr>
              <a:defRPr sz="1400" baseline="0"/>
            </a:lvl4pPr>
            <a:lvl5pPr>
              <a:buFont typeface="Wingdings" pitchFamily="2" charset="2"/>
              <a:buChar char="§"/>
              <a:defRPr sz="1400"/>
            </a:lvl5pPr>
            <a:lvl6pPr>
              <a:buFont typeface="Wingdings" pitchFamily="2" charset="2"/>
              <a:buChar cha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5" name="Text Placeholder 4"/>
          <p:cNvSpPr>
            <a:spLocks noGrp="1"/>
          </p:cNvSpPr>
          <p:nvPr>
            <p:ph type="body" sz="quarter" idx="3"/>
          </p:nvPr>
        </p:nvSpPr>
        <p:spPr>
          <a:xfrm>
            <a:off x="609599" y="3429000"/>
            <a:ext cx="47752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609599" y="3840162"/>
            <a:ext cx="4775200" cy="2515198"/>
          </a:xfrm>
        </p:spPr>
        <p:txBody>
          <a:bodyPr anchor="t">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11" name="Title 1"/>
          <p:cNvSpPr>
            <a:spLocks noGrp="1"/>
          </p:cNvSpPr>
          <p:nvPr>
            <p:ph type="title"/>
          </p:nvPr>
        </p:nvSpPr>
        <p:spPr>
          <a:xfrm>
            <a:off x="6502400" y="457201"/>
            <a:ext cx="3759200" cy="5714999"/>
          </a:xfrm>
        </p:spPr>
        <p:txBody>
          <a:bodyPr/>
          <a:lstStyle/>
          <a:p>
            <a:r>
              <a:rPr lang="es-ES" smtClean="0"/>
              <a:t>Haga clic para modificar el estilo de título del patrón</a:t>
            </a:r>
            <a:endParaRPr lang="en-US"/>
          </a:p>
        </p:txBody>
      </p:sp>
      <p:sp>
        <p:nvSpPr>
          <p:cNvPr id="12" name="Date Placeholder 11"/>
          <p:cNvSpPr>
            <a:spLocks noGrp="1"/>
          </p:cNvSpPr>
          <p:nvPr>
            <p:ph type="dt" sz="half" idx="10"/>
          </p:nvPr>
        </p:nvSpPr>
        <p:spPr/>
        <p:txBody>
          <a:bodyPr/>
          <a:lstStyle/>
          <a:p>
            <a:fld id="{3F91CBFB-8737-43D2-8A1B-81EE69423B50}" type="datetimeFigureOut">
              <a:rPr lang="es-MX" smtClean="0"/>
              <a:t>11/08/2017</a:t>
            </a:fld>
            <a:endParaRPr lang="es-MX"/>
          </a:p>
        </p:txBody>
      </p:sp>
      <p:sp>
        <p:nvSpPr>
          <p:cNvPr id="14" name="Slide Number Placeholder 13"/>
          <p:cNvSpPr>
            <a:spLocks noGrp="1"/>
          </p:cNvSpPr>
          <p:nvPr>
            <p:ph type="sldNum" sz="quarter" idx="11"/>
          </p:nvPr>
        </p:nvSpPr>
        <p:spPr/>
        <p:txBody>
          <a:bodyPr/>
          <a:lstStyle/>
          <a:p>
            <a:fld id="{68EF260B-4157-4CF7-922B-E854DE98F0D6}" type="slidenum">
              <a:rPr lang="es-MX" smtClean="0"/>
              <a:t>‹Nº›</a:t>
            </a:fld>
            <a:endParaRPr lang="es-MX"/>
          </a:p>
        </p:txBody>
      </p:sp>
      <p:sp>
        <p:nvSpPr>
          <p:cNvPr id="16" name="Footer Placeholder 15"/>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4978400" y="457200"/>
            <a:ext cx="5283200" cy="5715000"/>
          </a:xfrm>
        </p:spPr>
        <p:txBody>
          <a:bodyPr/>
          <a:lstStyle/>
          <a:p>
            <a:r>
              <a:rPr lang="es-ES" smtClean="0"/>
              <a:t>Haga clic para modificar el estilo de título del patrón</a:t>
            </a:r>
            <a:endParaRPr lang="en-US" dirty="0"/>
          </a:p>
        </p:txBody>
      </p:sp>
      <p:sp>
        <p:nvSpPr>
          <p:cNvPr id="9" name="Date Placeholder 8"/>
          <p:cNvSpPr>
            <a:spLocks noGrp="1"/>
          </p:cNvSpPr>
          <p:nvPr>
            <p:ph type="dt" sz="half" idx="10"/>
          </p:nvPr>
        </p:nvSpPr>
        <p:spPr/>
        <p:txBody>
          <a:bodyPr/>
          <a:lstStyle/>
          <a:p>
            <a:fld id="{3F91CBFB-8737-43D2-8A1B-81EE69423B50}" type="datetimeFigureOut">
              <a:rPr lang="es-MX" smtClean="0"/>
              <a:t>11/08/2017</a:t>
            </a:fld>
            <a:endParaRPr lang="es-MX"/>
          </a:p>
        </p:txBody>
      </p:sp>
      <p:sp>
        <p:nvSpPr>
          <p:cNvPr id="10" name="Slide Number Placeholder 9"/>
          <p:cNvSpPr>
            <a:spLocks noGrp="1"/>
          </p:cNvSpPr>
          <p:nvPr>
            <p:ph type="sldNum" sz="quarter" idx="11"/>
          </p:nvPr>
        </p:nvSpPr>
        <p:spPr/>
        <p:txBody>
          <a:bodyPr/>
          <a:lstStyle/>
          <a:p>
            <a:fld id="{68EF260B-4157-4CF7-922B-E854DE98F0D6}" type="slidenum">
              <a:rPr lang="es-MX" smtClean="0"/>
              <a:t>‹Nº›</a:t>
            </a:fld>
            <a:endParaRPr lang="es-MX"/>
          </a:p>
        </p:txBody>
      </p:sp>
      <p:sp>
        <p:nvSpPr>
          <p:cNvPr id="11" name="Footer Placeholder 10"/>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3F91CBFB-8737-43D2-8A1B-81EE69423B50}" type="datetimeFigureOut">
              <a:rPr lang="es-MX" smtClean="0"/>
              <a:t>11/08/2017</a:t>
            </a:fld>
            <a:endParaRPr lang="es-MX"/>
          </a:p>
        </p:txBody>
      </p:sp>
      <p:sp>
        <p:nvSpPr>
          <p:cNvPr id="9" name="Slide Number Placeholder 8"/>
          <p:cNvSpPr>
            <a:spLocks noGrp="1"/>
          </p:cNvSpPr>
          <p:nvPr>
            <p:ph type="sldNum" sz="quarter" idx="11"/>
          </p:nvPr>
        </p:nvSpPr>
        <p:spPr/>
        <p:txBody>
          <a:bodyPr/>
          <a:lstStyle/>
          <a:p>
            <a:fld id="{68EF260B-4157-4CF7-922B-E854DE98F0D6}" type="slidenum">
              <a:rPr lang="es-MX" smtClean="0"/>
              <a:t>‹Nº›</a:t>
            </a:fld>
            <a:endParaRPr lang="es-MX"/>
          </a:p>
        </p:txBody>
      </p:sp>
      <p:sp>
        <p:nvSpPr>
          <p:cNvPr id="10" name="Footer Placeholder 9"/>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908800" y="1676401"/>
            <a:ext cx="3352800" cy="1874837"/>
          </a:xfrm>
        </p:spPr>
        <p:txBody>
          <a:bodyPr anchor="b">
            <a:normAutofit/>
          </a:bodyPr>
          <a:lstStyle>
            <a:lvl1pPr algn="r">
              <a:defRPr sz="2000" b="0">
                <a:effectLst/>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06400" y="1676400"/>
            <a:ext cx="6266688" cy="3505200"/>
          </a:xfrm>
        </p:spPr>
        <p:txBody>
          <a:bodyPr>
            <a:normAutofit/>
          </a:bodyPr>
          <a:lstStyle>
            <a:lvl1pPr marL="228600" indent="-182880">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14" name="Text Placeholder 3"/>
          <p:cNvSpPr>
            <a:spLocks noGrp="1"/>
          </p:cNvSpPr>
          <p:nvPr>
            <p:ph type="body" sz="half" idx="2"/>
          </p:nvPr>
        </p:nvSpPr>
        <p:spPr>
          <a:xfrm>
            <a:off x="7315200" y="3552372"/>
            <a:ext cx="29464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5" name="Date Placeholder 14"/>
          <p:cNvSpPr>
            <a:spLocks noGrp="1"/>
          </p:cNvSpPr>
          <p:nvPr>
            <p:ph type="dt" sz="half" idx="10"/>
          </p:nvPr>
        </p:nvSpPr>
        <p:spPr/>
        <p:txBody>
          <a:bodyPr/>
          <a:lstStyle/>
          <a:p>
            <a:fld id="{3F91CBFB-8737-43D2-8A1B-81EE69423B50}" type="datetimeFigureOut">
              <a:rPr lang="es-MX" smtClean="0"/>
              <a:t>11/08/2017</a:t>
            </a:fld>
            <a:endParaRPr lang="es-MX"/>
          </a:p>
        </p:txBody>
      </p:sp>
      <p:sp>
        <p:nvSpPr>
          <p:cNvPr id="16" name="Slide Number Placeholder 15"/>
          <p:cNvSpPr>
            <a:spLocks noGrp="1"/>
          </p:cNvSpPr>
          <p:nvPr>
            <p:ph type="sldNum" sz="quarter" idx="11"/>
          </p:nvPr>
        </p:nvSpPr>
        <p:spPr/>
        <p:txBody>
          <a:bodyPr/>
          <a:lstStyle/>
          <a:p>
            <a:fld id="{68EF260B-4157-4CF7-922B-E854DE98F0D6}" type="slidenum">
              <a:rPr lang="es-MX" smtClean="0"/>
              <a:t>‹Nº›</a:t>
            </a:fld>
            <a:endParaRPr lang="es-MX"/>
          </a:p>
        </p:txBody>
      </p:sp>
      <p:sp>
        <p:nvSpPr>
          <p:cNvPr id="17" name="Footer Placeholder 16"/>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406401" y="1676400"/>
            <a:ext cx="6262623" cy="35052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a:p>
        </p:txBody>
      </p:sp>
      <p:sp>
        <p:nvSpPr>
          <p:cNvPr id="11" name="Title 1"/>
          <p:cNvSpPr>
            <a:spLocks noGrp="1"/>
          </p:cNvSpPr>
          <p:nvPr>
            <p:ph type="title"/>
          </p:nvPr>
        </p:nvSpPr>
        <p:spPr>
          <a:xfrm>
            <a:off x="6908800" y="1676400"/>
            <a:ext cx="3352800" cy="1875972"/>
          </a:xfrm>
        </p:spPr>
        <p:txBody>
          <a:bodyPr anchor="b">
            <a:normAutofit/>
          </a:bodyPr>
          <a:lstStyle>
            <a:lvl1pPr algn="r">
              <a:defRPr sz="2000" b="0">
                <a:effectLst/>
              </a:defRPr>
            </a:lvl1pPr>
          </a:lstStyle>
          <a:p>
            <a:r>
              <a:rPr lang="es-ES" smtClean="0"/>
              <a:t>Haga clic para modificar el estilo de título del patrón</a:t>
            </a:r>
            <a:endParaRPr lang="en-US" dirty="0"/>
          </a:p>
        </p:txBody>
      </p:sp>
      <p:sp>
        <p:nvSpPr>
          <p:cNvPr id="12" name="Text Placeholder 3"/>
          <p:cNvSpPr>
            <a:spLocks noGrp="1"/>
          </p:cNvSpPr>
          <p:nvPr>
            <p:ph type="body" sz="half" idx="2"/>
          </p:nvPr>
        </p:nvSpPr>
        <p:spPr>
          <a:xfrm>
            <a:off x="7315200" y="3552372"/>
            <a:ext cx="29464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6" name="Date Placeholder 15"/>
          <p:cNvSpPr>
            <a:spLocks noGrp="1"/>
          </p:cNvSpPr>
          <p:nvPr>
            <p:ph type="dt" sz="half" idx="10"/>
          </p:nvPr>
        </p:nvSpPr>
        <p:spPr/>
        <p:txBody>
          <a:bodyPr/>
          <a:lstStyle/>
          <a:p>
            <a:fld id="{3F91CBFB-8737-43D2-8A1B-81EE69423B50}" type="datetimeFigureOut">
              <a:rPr lang="es-MX" smtClean="0"/>
              <a:t>11/08/2017</a:t>
            </a:fld>
            <a:endParaRPr lang="es-MX"/>
          </a:p>
        </p:txBody>
      </p:sp>
      <p:sp>
        <p:nvSpPr>
          <p:cNvPr id="17" name="Slide Number Placeholder 16"/>
          <p:cNvSpPr>
            <a:spLocks noGrp="1"/>
          </p:cNvSpPr>
          <p:nvPr>
            <p:ph type="sldNum" sz="quarter" idx="11"/>
          </p:nvPr>
        </p:nvSpPr>
        <p:spPr/>
        <p:txBody>
          <a:bodyPr/>
          <a:lstStyle/>
          <a:p>
            <a:fld id="{68EF260B-4157-4CF7-922B-E854DE98F0D6}" type="slidenum">
              <a:rPr lang="es-MX" smtClean="0"/>
              <a:t>‹Nº›</a:t>
            </a:fld>
            <a:endParaRPr lang="es-MX"/>
          </a:p>
        </p:txBody>
      </p:sp>
      <p:sp>
        <p:nvSpPr>
          <p:cNvPr id="18" name="Footer Placeholder 17"/>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2" name="Picture 11" descr="sphere2.png"/>
          <p:cNvPicPr>
            <a:picLocks noChangeAspect="1"/>
          </p:cNvPicPr>
          <p:nvPr/>
        </p:nvPicPr>
        <p:blipFill>
          <a:blip r:embed="rId13" cstate="print"/>
          <a:stretch>
            <a:fillRect/>
          </a:stretch>
        </p:blipFill>
        <p:spPr>
          <a:xfrm>
            <a:off x="11764925" y="0"/>
            <a:ext cx="427076" cy="6858000"/>
          </a:xfrm>
          <a:prstGeom prst="rect">
            <a:avLst/>
          </a:prstGeom>
        </p:spPr>
      </p:pic>
      <p:sp>
        <p:nvSpPr>
          <p:cNvPr id="2" name="Title Placeholder 1"/>
          <p:cNvSpPr>
            <a:spLocks noGrp="1"/>
          </p:cNvSpPr>
          <p:nvPr>
            <p:ph type="title"/>
          </p:nvPr>
        </p:nvSpPr>
        <p:spPr>
          <a:xfrm>
            <a:off x="6502400" y="457200"/>
            <a:ext cx="3759200" cy="5715000"/>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09600" y="457201"/>
            <a:ext cx="4876800" cy="5714999"/>
          </a:xfrm>
          <a:prstGeom prst="rect">
            <a:avLst/>
          </a:prstGeom>
        </p:spPr>
        <p:txBody>
          <a:bodyPr vert="horz" lIns="91440" tIns="45720" rIns="91440" bIns="45720" rtlCol="0"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8" name="Slide Number Placeholder 7"/>
          <p:cNvSpPr>
            <a:spLocks noGrp="1"/>
          </p:cNvSpPr>
          <p:nvPr>
            <p:ph type="sldNum" sz="quarter" idx="4"/>
          </p:nvPr>
        </p:nvSpPr>
        <p:spPr>
          <a:xfrm>
            <a:off x="10363200" y="6400800"/>
            <a:ext cx="711200" cy="152400"/>
          </a:xfrm>
          <a:prstGeom prst="rect">
            <a:avLst/>
          </a:prstGeom>
        </p:spPr>
        <p:txBody>
          <a:bodyPr vert="horz" lIns="91440" tIns="45720" rIns="91440" bIns="45720" rtlCol="0" anchor="ctr"/>
          <a:lstStyle>
            <a:lvl1pPr algn="ctr">
              <a:defRPr sz="1050">
                <a:solidFill>
                  <a:schemeClr val="tx1">
                    <a:lumMod val="50000"/>
                    <a:lumOff val="50000"/>
                  </a:schemeClr>
                </a:solidFill>
              </a:defRPr>
            </a:lvl1pPr>
          </a:lstStyle>
          <a:p>
            <a:fld id="{68EF260B-4157-4CF7-922B-E854DE98F0D6}" type="slidenum">
              <a:rPr lang="es-MX" smtClean="0"/>
              <a:t>‹Nº›</a:t>
            </a:fld>
            <a:endParaRPr lang="es-MX"/>
          </a:p>
        </p:txBody>
      </p:sp>
      <p:sp>
        <p:nvSpPr>
          <p:cNvPr id="9" name="Date Placeholder 8"/>
          <p:cNvSpPr>
            <a:spLocks noGrp="1"/>
          </p:cNvSpPr>
          <p:nvPr>
            <p:ph type="dt" sz="half" idx="2"/>
          </p:nvPr>
        </p:nvSpPr>
        <p:spPr>
          <a:xfrm>
            <a:off x="6502402" y="6426202"/>
            <a:ext cx="3759199" cy="126999"/>
          </a:xfrm>
          <a:prstGeom prst="rect">
            <a:avLst/>
          </a:prstGeom>
        </p:spPr>
        <p:txBody>
          <a:bodyPr vert="horz" lIns="91440" tIns="45720" rIns="91440" bIns="45720" rtlCol="0" anchor="ctr"/>
          <a:lstStyle>
            <a:lvl1pPr algn="r">
              <a:defRPr sz="1050">
                <a:solidFill>
                  <a:schemeClr val="tx1">
                    <a:lumMod val="50000"/>
                    <a:lumOff val="50000"/>
                  </a:schemeClr>
                </a:solidFill>
              </a:defRPr>
            </a:lvl1pPr>
          </a:lstStyle>
          <a:p>
            <a:fld id="{3F91CBFB-8737-43D2-8A1B-81EE69423B50}" type="datetimeFigureOut">
              <a:rPr lang="es-MX" smtClean="0"/>
              <a:t>11/08/2017</a:t>
            </a:fld>
            <a:endParaRPr lang="es-MX"/>
          </a:p>
        </p:txBody>
      </p:sp>
      <p:sp>
        <p:nvSpPr>
          <p:cNvPr id="10" name="Footer Placeholder 9"/>
          <p:cNvSpPr>
            <a:spLocks noGrp="1"/>
          </p:cNvSpPr>
          <p:nvPr>
            <p:ph type="ftr" sz="quarter" idx="3"/>
          </p:nvPr>
        </p:nvSpPr>
        <p:spPr>
          <a:xfrm>
            <a:off x="6500285" y="6296248"/>
            <a:ext cx="3761316" cy="152400"/>
          </a:xfrm>
          <a:prstGeom prst="rect">
            <a:avLst/>
          </a:prstGeom>
        </p:spPr>
        <p:txBody>
          <a:bodyPr vert="horz" lIns="91440" tIns="45720" rIns="91440" bIns="45720" rtlCol="0" anchor="b"/>
          <a:lstStyle>
            <a:lvl1pPr algn="r">
              <a:defRPr sz="1050">
                <a:solidFill>
                  <a:schemeClr val="tx1"/>
                </a:solidFill>
              </a:defRPr>
            </a:lvl1pPr>
          </a:lstStyle>
          <a:p>
            <a:endParaRPr lang="es-MX"/>
          </a:p>
        </p:txBody>
      </p:sp>
    </p:spTree>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Lst>
  <p:timing>
    <p:tnLst>
      <p:par>
        <p:cTn id="1" dur="indefinite" restart="never" nodeType="tmRoot"/>
      </p:par>
    </p:tnLst>
  </p:timing>
  <p:txStyles>
    <p:titleStyle>
      <a:lvl1pPr algn="r" defTabSz="914400" rtl="0" eaLnBrk="1" latinLnBrk="0" hangingPunct="1">
        <a:spcBef>
          <a:spcPct val="0"/>
        </a:spcBef>
        <a:buNone/>
        <a:defRPr sz="2800" kern="1200">
          <a:gradFill>
            <a:gsLst>
              <a:gs pos="0">
                <a:schemeClr val="tx1">
                  <a:lumMod val="50000"/>
                </a:schemeClr>
              </a:gs>
              <a:gs pos="61000">
                <a:schemeClr val="tx1"/>
              </a:gs>
            </a:gsLst>
            <a:lin ang="5400000" scaled="0"/>
          </a:gradFill>
          <a:effectLst/>
          <a:latin typeface="+mj-lt"/>
          <a:ea typeface="+mj-ea"/>
          <a:cs typeface="+mj-cs"/>
        </a:defRPr>
      </a:lvl1pPr>
    </p:titleStyle>
    <p:bodyStyle>
      <a:lvl1pPr marL="182880" indent="-182880" algn="l" defTabSz="914400" rtl="0" eaLnBrk="1" latinLnBrk="0" hangingPunct="1">
        <a:spcBef>
          <a:spcPct val="20000"/>
        </a:spcBef>
        <a:buClr>
          <a:schemeClr val="tx1">
            <a:lumMod val="50000"/>
            <a:lumOff val="50000"/>
          </a:schemeClr>
        </a:buClr>
        <a:buFont typeface="Wingdings" pitchFamily="2" charset="2"/>
        <a:buChar char="§"/>
        <a:defRPr sz="1800" kern="1200">
          <a:solidFill>
            <a:schemeClr val="tx1">
              <a:lumMod val="85000"/>
            </a:schemeClr>
          </a:solidFill>
          <a:latin typeface="+mn-lt"/>
          <a:ea typeface="+mn-ea"/>
          <a:cs typeface="+mn-cs"/>
        </a:defRPr>
      </a:lvl1pPr>
      <a:lvl2pPr marL="41148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2pPr>
      <a:lvl3pPr marL="59436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3pPr>
      <a:lvl4pPr marL="77724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4pPr>
      <a:lvl5pPr marL="96012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5pPr>
      <a:lvl6pPr marL="114300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6pPr>
      <a:lvl7pPr marL="132588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7pPr>
      <a:lvl8pPr marL="150876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8pPr>
      <a:lvl9pPr marL="169164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cid:image021.png@01D0EDCA.AD04BD10" TargetMode="External"/><Relationship Id="rId2" Type="http://schemas.openxmlformats.org/officeDocument/2006/relationships/image" Target="../media/image3.gif"/><Relationship Id="rId1" Type="http://schemas.openxmlformats.org/officeDocument/2006/relationships/slideLayout" Target="../slideLayouts/slideLayout2.xml"/><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contenido 4"/>
          <p:cNvSpPr>
            <a:spLocks noGrp="1"/>
          </p:cNvSpPr>
          <p:nvPr>
            <p:ph idx="1"/>
          </p:nvPr>
        </p:nvSpPr>
        <p:spPr>
          <a:xfrm>
            <a:off x="7134447" y="1884813"/>
            <a:ext cx="4359348" cy="4138789"/>
          </a:xfrm>
        </p:spPr>
        <p:txBody>
          <a:bodyPr>
            <a:normAutofit/>
          </a:bodyPr>
          <a:lstStyle/>
          <a:p>
            <a:pPr marL="228600" lvl="1" indent="0" algn="just">
              <a:buNone/>
            </a:pPr>
            <a:r>
              <a:rPr lang="es-CO" sz="2300" dirty="0" smtClean="0"/>
              <a:t>Por </a:t>
            </a:r>
            <a:r>
              <a:rPr lang="es-CO" sz="2300" dirty="0"/>
              <a:t>ello, hay que desterrar cierta terminología que ha quedado desfasada y que está basada en un enfoque caritativo y victimista. Si la actuación </a:t>
            </a:r>
            <a:r>
              <a:rPr lang="es-CO" sz="2300" dirty="0" smtClean="0"/>
              <a:t>del Ministerio se </a:t>
            </a:r>
            <a:r>
              <a:rPr lang="es-CO" sz="2300" dirty="0"/>
              <a:t>orienta </a:t>
            </a:r>
            <a:r>
              <a:rPr lang="es-CO" sz="2300" dirty="0" smtClean="0"/>
              <a:t>en </a:t>
            </a:r>
            <a:r>
              <a:rPr lang="es-CO" sz="2300" dirty="0"/>
              <a:t>asegurar una plena igualdad en el ejercicio de los derechos de las personas con discapacidad, el lenguaje debe ser coherente con este planteamiento.</a:t>
            </a:r>
            <a:endParaRPr lang="es-CO" sz="2300" dirty="0"/>
          </a:p>
          <a:p>
            <a:pPr marL="0" indent="0" algn="just">
              <a:buNone/>
            </a:pPr>
            <a:endParaRPr lang="es-CO" sz="2000" dirty="0"/>
          </a:p>
        </p:txBody>
      </p:sp>
      <p:sp>
        <p:nvSpPr>
          <p:cNvPr id="4" name="Título 3"/>
          <p:cNvSpPr>
            <a:spLocks noGrp="1"/>
          </p:cNvSpPr>
          <p:nvPr>
            <p:ph type="title"/>
          </p:nvPr>
        </p:nvSpPr>
        <p:spPr>
          <a:xfrm>
            <a:off x="1513044" y="687978"/>
            <a:ext cx="8596668" cy="735874"/>
          </a:xfrm>
        </p:spPr>
        <p:txBody>
          <a:bodyPr>
            <a:normAutofit/>
          </a:bodyPr>
          <a:lstStyle/>
          <a:p>
            <a:r>
              <a:rPr lang="es-MX" sz="3200" dirty="0" smtClean="0">
                <a:latin typeface="Andalus" panose="02020603050405020304" pitchFamily="18" charset="-78"/>
                <a:cs typeface="Andalus" panose="02020603050405020304" pitchFamily="18" charset="-78"/>
              </a:rPr>
              <a:t>La Comunicación como instrumento responsable</a:t>
            </a:r>
            <a:endParaRPr lang="es-MX" sz="3200" dirty="0">
              <a:latin typeface="Andalus" panose="02020603050405020304" pitchFamily="18" charset="-78"/>
              <a:cs typeface="Andalus" panose="02020603050405020304" pitchFamily="18" charset="-78"/>
            </a:endParaRPr>
          </a:p>
        </p:txBody>
      </p:sp>
      <p:pic>
        <p:nvPicPr>
          <p:cNvPr id="7" name="Imagen 3" descr="cid:image021.png@01D0EDCA.AD04BD10"/>
          <p:cNvPicPr/>
          <p:nvPr/>
        </p:nvPicPr>
        <p:blipFill rotWithShape="1">
          <a:blip r:embed="rId2" r:link="rId3" cstate="print"/>
          <a:srcRect r="18900"/>
          <a:stretch/>
        </p:blipFill>
        <p:spPr bwMode="auto">
          <a:xfrm>
            <a:off x="3474207" y="6109616"/>
            <a:ext cx="4215771" cy="748384"/>
          </a:xfrm>
          <a:prstGeom prst="rect">
            <a:avLst/>
          </a:prstGeom>
          <a:noFill/>
          <a:ln w="9525">
            <a:noFill/>
            <a:miter lim="800000"/>
            <a:headEnd/>
            <a:tailEnd/>
          </a:ln>
        </p:spPr>
      </p:pic>
      <p:sp>
        <p:nvSpPr>
          <p:cNvPr id="3" name="AutoShape 2" descr="Resultado de imagen para lenguaje discriminatorio discapacidad"/>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pic>
        <p:nvPicPr>
          <p:cNvPr id="6" name="5 Imagen"/>
          <p:cNvPicPr>
            <a:picLocks noChangeAspect="1"/>
          </p:cNvPicPr>
          <p:nvPr/>
        </p:nvPicPr>
        <p:blipFill rotWithShape="1">
          <a:blip r:embed="rId4">
            <a:extLst>
              <a:ext uri="{28A0092B-C50C-407E-A947-70E740481C1C}">
                <a14:useLocalDpi xmlns:a14="http://schemas.microsoft.com/office/drawing/2010/main" val="0"/>
              </a:ext>
            </a:extLst>
          </a:blip>
          <a:srcRect t="11322" r="20882"/>
          <a:stretch/>
        </p:blipFill>
        <p:spPr>
          <a:xfrm>
            <a:off x="4497570" y="1884813"/>
            <a:ext cx="2860160" cy="3830858"/>
          </a:xfrm>
          <a:prstGeom prst="rect">
            <a:avLst/>
          </a:prstGeom>
        </p:spPr>
      </p:pic>
      <p:sp>
        <p:nvSpPr>
          <p:cNvPr id="8" name="7 CuadroTexto"/>
          <p:cNvSpPr txBox="1"/>
          <p:nvPr/>
        </p:nvSpPr>
        <p:spPr>
          <a:xfrm>
            <a:off x="595421" y="1851038"/>
            <a:ext cx="3710763" cy="4910435"/>
          </a:xfrm>
          <a:prstGeom prst="rect">
            <a:avLst/>
          </a:prstGeom>
          <a:noFill/>
        </p:spPr>
        <p:txBody>
          <a:bodyPr wrap="square" rtlCol="0">
            <a:spAutoFit/>
          </a:bodyPr>
          <a:lstStyle/>
          <a:p>
            <a:pPr algn="just"/>
            <a:r>
              <a:rPr lang="es-CO" sz="2300" dirty="0"/>
              <a:t>El lenguaje que se utiliza es un elemento fundamental en toda comunicación. Y en el caso de la comunicación en materia de discapacidad, es importante informarse de cuáles son las reglas básicas, para evitar que una mala utilización de las palabras pueda desvirtuar el mensaje que se quiera ofrecer.</a:t>
            </a:r>
          </a:p>
          <a:p>
            <a:endParaRPr lang="es-CO" sz="2300" dirty="0"/>
          </a:p>
        </p:txBody>
      </p:sp>
    </p:spTree>
    <p:extLst>
      <p:ext uri="{BB962C8B-B14F-4D97-AF65-F5344CB8AC3E}">
        <p14:creationId xmlns:p14="http://schemas.microsoft.com/office/powerpoint/2010/main" val="1341690615"/>
      </p:ext>
    </p:extLst>
  </p:cSld>
  <p:clrMapOvr>
    <a:masterClrMapping/>
  </p:clrMapOvr>
  <p:timing>
    <p:tnLst>
      <p:par>
        <p:cTn id="1" dur="indefinite" restart="never" nodeType="tmRoot"/>
      </p:par>
    </p:tnLst>
  </p:timing>
</p:sld>
</file>

<file path=ppt/theme/theme1.xml><?xml version="1.0" encoding="utf-8"?>
<a:theme xmlns:a="http://schemas.openxmlformats.org/drawingml/2006/main" name="Compuesto">
  <a:themeElements>
    <a:clrScheme name="Compuesto">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Compuesto">
      <a:maj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mpuesto">
      <a:fillStyleLst>
        <a:solidFill>
          <a:schemeClr val="phClr"/>
        </a:solidFill>
        <a:gradFill rotWithShape="1">
          <a:gsLst>
            <a:gs pos="0">
              <a:schemeClr val="phClr">
                <a:tint val="50000"/>
                <a:shade val="95000"/>
                <a:satMod val="300000"/>
              </a:schemeClr>
            </a:gs>
            <a:gs pos="12000">
              <a:schemeClr val="phClr">
                <a:tint val="50000"/>
                <a:shade val="90000"/>
                <a:satMod val="250000"/>
              </a:schemeClr>
            </a:gs>
            <a:gs pos="100000">
              <a:schemeClr val="phClr">
                <a:tint val="85000"/>
                <a:shade val="75000"/>
                <a:satMod val="150000"/>
              </a:schemeClr>
            </a:gs>
          </a:gsLst>
          <a:lin ang="16200000" scaled="1"/>
        </a:gradFill>
        <a:gradFill rotWithShape="1">
          <a:gsLst>
            <a:gs pos="0">
              <a:schemeClr val="phClr">
                <a:tint val="75000"/>
                <a:shade val="95000"/>
                <a:satMod val="175000"/>
              </a:schemeClr>
            </a:gs>
            <a:gs pos="12000">
              <a:schemeClr val="phClr">
                <a:tint val="90000"/>
                <a:shade val="90000"/>
                <a:satMod val="150000"/>
              </a:schemeClr>
            </a:gs>
            <a:gs pos="100000">
              <a:schemeClr val="phClr">
                <a:tint val="100000"/>
                <a:shade val="75000"/>
                <a:satMod val="150000"/>
              </a:schemeClr>
            </a:gs>
          </a:gsLst>
          <a:lin ang="16200000" scaled="1"/>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scene3d>
            <a:camera prst="orthographicFront">
              <a:rot lat="0" lon="0" rev="0"/>
            </a:camera>
            <a:lightRig rig="freezing" dir="t">
              <a:rot lat="0" lon="0" rev="6000000"/>
            </a:lightRig>
          </a:scene3d>
          <a:sp3d contourW="12700" prstMaterial="dkEdge">
            <a:bevelT w="44450" h="25400"/>
            <a:contourClr>
              <a:schemeClr val="phClr">
                <a:shade val="30000"/>
              </a:schemeClr>
            </a:contourClr>
          </a:sp3d>
        </a:effectStyle>
      </a:effectStyleLst>
      <a:bgFillStyleLst>
        <a:solidFill>
          <a:schemeClr val="phClr"/>
        </a:solidFill>
        <a:gradFill rotWithShape="1">
          <a:gsLst>
            <a:gs pos="0">
              <a:schemeClr val="phClr">
                <a:tint val="100000"/>
                <a:shade val="80000"/>
                <a:satMod val="110000"/>
                <a:lumMod val="80000"/>
              </a:schemeClr>
            </a:gs>
            <a:gs pos="79000">
              <a:schemeClr val="phClr">
                <a:tint val="100000"/>
                <a:shade val="90000"/>
                <a:satMod val="105000"/>
                <a:lumMod val="100000"/>
              </a:schemeClr>
            </a:gs>
            <a:gs pos="100000">
              <a:schemeClr val="phClr">
                <a:tint val="95000"/>
                <a:shade val="100000"/>
                <a:satMod val="110000"/>
                <a:lumMod val="115000"/>
              </a:schemeClr>
            </a:gs>
          </a:gsLst>
          <a:lin ang="5400000" scaled="0"/>
        </a:gradFill>
        <a:gradFill rotWithShape="1">
          <a:gsLst>
            <a:gs pos="0">
              <a:schemeClr val="phClr">
                <a:tint val="90000"/>
                <a:shade val="100000"/>
                <a:satMod val="100000"/>
                <a:lumMod val="110000"/>
              </a:schemeClr>
            </a:gs>
            <a:gs pos="83000">
              <a:schemeClr val="phClr">
                <a:shade val="75000"/>
                <a:satMod val="200000"/>
              </a:schemeClr>
            </a:gs>
            <a:gs pos="100000">
              <a:schemeClr val="phClr">
                <a:shade val="90000"/>
                <a:satMod val="200000"/>
              </a:schemeClr>
            </a:gs>
          </a:gsLst>
          <a:path path="circle">
            <a:fillToRect l="75000" t="100000" b="3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Composite</Template>
  <TotalTime>263</TotalTime>
  <Words>114</Words>
  <Application>Microsoft Office PowerPoint</Application>
  <PresentationFormat>Personalizado</PresentationFormat>
  <Paragraphs>3</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Compuesto</vt:lpstr>
      <vt:lpstr>La Comunicación como instrumento responsable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Responsabilidad Social y la Discapacidad</dc:title>
  <dc:creator>Andres Rojas</dc:creator>
  <cp:lastModifiedBy>Andres Rojas Cardenas - Cont</cp:lastModifiedBy>
  <cp:revision>10</cp:revision>
  <dcterms:created xsi:type="dcterms:W3CDTF">2017-05-31T10:00:04Z</dcterms:created>
  <dcterms:modified xsi:type="dcterms:W3CDTF">2017-08-11T23:00:57Z</dcterms:modified>
</cp:coreProperties>
</file>