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3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66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3832" y="0"/>
            <a:ext cx="3058168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1200" y="3581400"/>
            <a:ext cx="52832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3251200" y="1447800"/>
            <a:ext cx="52832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777318" y="6426202"/>
            <a:ext cx="3759199" cy="126999"/>
          </a:xfrm>
        </p:spPr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8553301" y="6400800"/>
            <a:ext cx="609600" cy="152400"/>
          </a:xfrm>
        </p:spPr>
        <p:txBody>
          <a:bodyPr/>
          <a:lstStyle>
            <a:lvl1pPr algn="r">
              <a:defRPr/>
            </a:lvl1pPr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4775201" y="6296248"/>
            <a:ext cx="3761316" cy="15240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48768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3058168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1119718" y="6426202"/>
            <a:ext cx="3759199" cy="126999"/>
          </a:xfrm>
        </p:spPr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5488517" y="6400800"/>
            <a:ext cx="711200" cy="152400"/>
          </a:xfrm>
        </p:spPr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117601" y="6296248"/>
            <a:ext cx="3761316" cy="15240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1828800"/>
            <a:ext cx="42672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9601" y="3578225"/>
            <a:ext cx="4267527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4290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4572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75238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675288"/>
            <a:ext cx="47752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599" y="3429000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599" y="3840162"/>
            <a:ext cx="47752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0" y="457200"/>
            <a:ext cx="52832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8800" y="1676401"/>
            <a:ext cx="33528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76400"/>
            <a:ext cx="6266688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6401" y="1676400"/>
            <a:ext cx="6262623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08800" y="1676400"/>
            <a:ext cx="33528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1764925" y="0"/>
            <a:ext cx="42707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0" y="457200"/>
            <a:ext cx="37592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57201"/>
            <a:ext cx="48768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7112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6502402" y="6426202"/>
            <a:ext cx="37591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5DAB7F6-102F-4388-9E99-544E1BF01D67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6500285" y="6296248"/>
            <a:ext cx="3761316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21.png@01D0EDCA.AD04BD10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3" descr="cid:image021.png@01D0EDCA.AD04BD10"/>
          <p:cNvPicPr/>
          <p:nvPr/>
        </p:nvPicPr>
        <p:blipFill rotWithShape="1">
          <a:blip r:embed="rId2" r:link="rId3" cstate="print"/>
          <a:srcRect r="18900"/>
          <a:stretch/>
        </p:blipFill>
        <p:spPr bwMode="auto">
          <a:xfrm>
            <a:off x="4205165" y="6109616"/>
            <a:ext cx="4215771" cy="74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4" descr="Resultado de imagen para personas con discapacidad vot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AutoShape 6" descr="Resultado de imagen para personas con discapacidad votand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0" name="9 CuadroTexto"/>
          <p:cNvSpPr txBox="1"/>
          <p:nvPr/>
        </p:nvSpPr>
        <p:spPr>
          <a:xfrm>
            <a:off x="1516828" y="516367"/>
            <a:ext cx="8444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/>
              <a:t>Terminología </a:t>
            </a:r>
            <a:r>
              <a:rPr lang="es-CO" sz="2400" dirty="0"/>
              <a:t>apropiada para referirse a las Personas </a:t>
            </a:r>
            <a:r>
              <a:rPr lang="es-CO" sz="2400" dirty="0" smtClean="0"/>
              <a:t>con Discapacidad</a:t>
            </a:r>
            <a:endParaRPr lang="es-CO" sz="2200" b="1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285732"/>
              </p:ext>
            </p:extLst>
          </p:nvPr>
        </p:nvGraphicFramePr>
        <p:xfrm>
          <a:off x="1062801" y="2038574"/>
          <a:ext cx="9759393" cy="2613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131"/>
                <a:gridCol w="3253131"/>
                <a:gridCol w="3253131"/>
              </a:tblGrid>
              <a:tr h="188944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Uso Incorrecto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Uso Correcto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¿Por</a:t>
                      </a:r>
                      <a:r>
                        <a:rPr lang="es-CO" sz="1800" baseline="0" dirty="0" smtClean="0"/>
                        <a:t> qué debemos usarlo?</a:t>
                      </a:r>
                      <a:endParaRPr lang="es-CO" sz="1800" dirty="0"/>
                    </a:p>
                  </a:txBody>
                  <a:tcPr/>
                </a:tc>
              </a:tr>
              <a:tr h="2247664">
                <a:tc>
                  <a:txBody>
                    <a:bodyPr/>
                    <a:lstStyle/>
                    <a:p>
                      <a:pPr algn="l"/>
                      <a:r>
                        <a:rPr lang="es-CO" sz="1600" dirty="0" smtClean="0"/>
                        <a:t>Anormal 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600" dirty="0" smtClean="0"/>
                        <a:t>Persona con discapacidad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600" dirty="0" smtClean="0"/>
                        <a:t>Todos los seres humanos somos diversos en orígenes étnicos, pluralidad </a:t>
                      </a:r>
                      <a:r>
                        <a:rPr lang="es-CO" sz="1600" smtClean="0"/>
                        <a:t>de características </a:t>
                      </a:r>
                      <a:r>
                        <a:rPr lang="es-CO" sz="1600" dirty="0" smtClean="0"/>
                        <a:t>físicas, culturales, etc. No existe en el enfoque de derechos humanos una “normalidad”</a:t>
                      </a:r>
                      <a:endParaRPr lang="es-CO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AutoShape 4" descr="Imagen relacionad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" name="AutoShape 6" descr="Imagen relacionada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057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340</TotalTime>
  <Words>54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Compuesto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Rojas</dc:creator>
  <cp:lastModifiedBy>Andres Rojas Cardenas - Cont</cp:lastModifiedBy>
  <cp:revision>16</cp:revision>
  <dcterms:created xsi:type="dcterms:W3CDTF">2017-05-31T10:32:21Z</dcterms:created>
  <dcterms:modified xsi:type="dcterms:W3CDTF">2017-11-16T23:57:24Z</dcterms:modified>
</cp:coreProperties>
</file>