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DE7F3B8-2F6B-4236-8B14-F7FA24719DD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10/03/2017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8164075-58A9-4711-9559-7D8B15DC45AC}" type="slidenum">
              <a:rPr lang="es-ES" smtClean="0">
                <a:solidFill>
                  <a:srgbClr val="90C226"/>
                </a:solidFill>
              </a:rPr>
              <a:pPr/>
              <a:t>‹Nº›</a:t>
            </a:fld>
            <a:endParaRPr lang="es-ES">
              <a:solidFill>
                <a:srgbClr val="90C226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21.png@01D0EDCA.AD04BD10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3" descr="cid:image021.png@01D0EDCA.AD04BD10"/>
          <p:cNvPicPr/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779912" y="5877272"/>
            <a:ext cx="5054042" cy="772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uadroTexto 4"/>
          <p:cNvSpPr txBox="1"/>
          <p:nvPr/>
        </p:nvSpPr>
        <p:spPr>
          <a:xfrm>
            <a:off x="395536" y="620688"/>
            <a:ext cx="46805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>
                <a:solidFill>
                  <a:schemeClr val="tx2">
                    <a:lumMod val="50000"/>
                  </a:schemeClr>
                </a:solidFill>
              </a:rPr>
              <a:t>Existen pruebas de que la discapacidad en la infancia reduce las oportunidades futuras. </a:t>
            </a:r>
            <a:endParaRPr lang="es-CO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es-CO" sz="24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es-CO" sz="2400" dirty="0" smtClean="0">
                <a:solidFill>
                  <a:schemeClr val="tx2">
                    <a:lumMod val="50000"/>
                  </a:schemeClr>
                </a:solidFill>
              </a:rPr>
              <a:t>Los </a:t>
            </a:r>
            <a:r>
              <a:rPr lang="es-CO" sz="2400" dirty="0">
                <a:solidFill>
                  <a:schemeClr val="tx2">
                    <a:lumMod val="50000"/>
                  </a:schemeClr>
                </a:solidFill>
              </a:rPr>
              <a:t>niños y niñas con discapacidad crecen en medio de una mayor pobreza; tienen menos acceso a la enseñanza y a los servicios de salud; y están en desventaja en numerosos aspectos, entre ellos, una mayor probabilidad de abuso y de ruptura </a:t>
            </a:r>
            <a:r>
              <a:rPr lang="es-CO" sz="2400" dirty="0" smtClean="0">
                <a:solidFill>
                  <a:schemeClr val="tx2">
                    <a:lumMod val="50000"/>
                  </a:schemeClr>
                </a:solidFill>
              </a:rPr>
              <a:t>familiar (Unicef, 2013).</a:t>
            </a:r>
            <a:endParaRPr lang="es-CO" sz="24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es-E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545" y="1628800"/>
            <a:ext cx="3756409" cy="24064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390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</TotalTime>
  <Words>66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Forma de onda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Rojas Cardenas - Cont</dc:creator>
  <cp:lastModifiedBy>Andres Rojas Cardenas - Cont</cp:lastModifiedBy>
  <cp:revision>3</cp:revision>
  <dcterms:created xsi:type="dcterms:W3CDTF">2017-02-28T14:47:40Z</dcterms:created>
  <dcterms:modified xsi:type="dcterms:W3CDTF">2017-03-10T22:57:33Z</dcterms:modified>
</cp:coreProperties>
</file>