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9" d="100"/>
          <a:sy n="89" d="100"/>
        </p:scale>
        <p:origin x="-666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DAB7F6-102F-4388-9E99-544E1BF01D67}" type="datetimeFigureOut">
              <a:rPr lang="es-MX" smtClean="0"/>
              <a:t>21/07/2017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grpSp>
        <p:nvGrpSpPr>
          <p:cNvPr id="8" name="Group 7"/>
          <p:cNvGrpSpPr/>
          <p:nvPr/>
        </p:nvGrpSpPr>
        <p:grpSpPr>
          <a:xfrm>
            <a:off x="1592135" y="2887530"/>
            <a:ext cx="9038813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7788" y="1387737"/>
            <a:ext cx="9036424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767862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21/07/2017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grpSp>
        <p:nvGrpSpPr>
          <p:cNvPr id="11" name="Group 10"/>
          <p:cNvGrpSpPr/>
          <p:nvPr/>
        </p:nvGrpSpPr>
        <p:grpSpPr>
          <a:xfrm>
            <a:off x="1563446" y="1392217"/>
            <a:ext cx="9038813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22081" y="559399"/>
            <a:ext cx="2237591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7985" y="849855"/>
            <a:ext cx="7343889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21/07/2017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6125426" y="2880824"/>
            <a:ext cx="5480154" cy="923330"/>
            <a:chOff x="1815339" y="1496875"/>
            <a:chExt cx="5480154" cy="692497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496875"/>
              <a:ext cx="877163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21/07/2017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563446" y="1392217"/>
            <a:ext cx="9038813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563446" y="2887579"/>
            <a:ext cx="9038813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54" y="1204857"/>
            <a:ext cx="10339617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2331" y="3767317"/>
            <a:ext cx="10312996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21/07/2017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21/07/2017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563446" y="1392217"/>
            <a:ext cx="9038813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240280"/>
            <a:ext cx="5071872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6193535" y="2240280"/>
            <a:ext cx="5071872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2080" y="2240280"/>
            <a:ext cx="458992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7984" y="2947595"/>
            <a:ext cx="5071872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9741" y="2240280"/>
            <a:ext cx="4596384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944368"/>
            <a:ext cx="50663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21/07/2017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grpSp>
        <p:nvGrpSpPr>
          <p:cNvPr id="14" name="Group 13"/>
          <p:cNvGrpSpPr/>
          <p:nvPr/>
        </p:nvGrpSpPr>
        <p:grpSpPr>
          <a:xfrm>
            <a:off x="1563446" y="1392217"/>
            <a:ext cx="9038813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21/07/2017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grpSp>
        <p:nvGrpSpPr>
          <p:cNvPr id="10" name="Group 9"/>
          <p:cNvGrpSpPr/>
          <p:nvPr/>
        </p:nvGrpSpPr>
        <p:grpSpPr>
          <a:xfrm>
            <a:off x="1563446" y="1392217"/>
            <a:ext cx="9038813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6578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21/07/2017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2773" y="1678196"/>
            <a:ext cx="4563311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669" y="559399"/>
            <a:ext cx="5488889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12773" y="3603813"/>
            <a:ext cx="4548967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21/07/2017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642" y="4668819"/>
            <a:ext cx="10356028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911723" y="666965"/>
            <a:ext cx="6362875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986" y="5324306"/>
            <a:ext cx="10341685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B7F6-102F-4388-9E99-544E1BF01D67}" type="datetimeFigureOut">
              <a:rPr lang="es-MX" smtClean="0"/>
              <a:t>21/07/2017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7987" y="570156"/>
            <a:ext cx="10341684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2330" y="2248348"/>
            <a:ext cx="10327340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504" y="61614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5DAB7F6-102F-4388-9E99-544E1BF01D67}" type="datetimeFigureOut">
              <a:rPr lang="es-MX" smtClean="0"/>
              <a:t>21/07/2017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16144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52352" y="616144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21.png@01D0EDCA.AD04BD10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813794" y="679268"/>
            <a:ext cx="6383071" cy="52512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O" sz="2200" dirty="0" smtClean="0"/>
              <a:t>En </a:t>
            </a:r>
            <a:r>
              <a:rPr lang="es-CO" sz="2200" dirty="0"/>
              <a:t>todo el mundo, las personas con discapacidad se enfrentan a múltiples formas de discriminación que les impiden ejercer su derecho a votar o a presentar su candidatura</a:t>
            </a:r>
            <a:r>
              <a:rPr lang="es-CO" sz="2400" dirty="0" smtClean="0"/>
              <a:t>.</a:t>
            </a:r>
          </a:p>
          <a:p>
            <a:pPr marL="0" indent="0" algn="just">
              <a:buNone/>
            </a:pPr>
            <a:r>
              <a:rPr lang="es-CO" sz="2200" dirty="0"/>
              <a:t>Las personas con discapacidad deben gozar del derecho a votar y a ser elegido en igualdad de condiciones con el resto de las personas.</a:t>
            </a:r>
          </a:p>
          <a:p>
            <a:pPr marL="0" indent="0" algn="just">
              <a:buNone/>
            </a:pPr>
            <a:endParaRPr lang="es-CO" sz="2200" dirty="0" smtClean="0"/>
          </a:p>
        </p:txBody>
      </p:sp>
      <p:pic>
        <p:nvPicPr>
          <p:cNvPr id="5" name="Imagen 3" descr="cid:image021.png@01D0EDCA.AD04BD10"/>
          <p:cNvPicPr/>
          <p:nvPr/>
        </p:nvPicPr>
        <p:blipFill rotWithShape="1">
          <a:blip r:embed="rId2" r:link="rId3" cstate="print"/>
          <a:srcRect r="18900"/>
          <a:stretch/>
        </p:blipFill>
        <p:spPr bwMode="auto">
          <a:xfrm>
            <a:off x="4205165" y="6109616"/>
            <a:ext cx="4215771" cy="74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5528314" y="3472865"/>
            <a:ext cx="629014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s-CO" sz="2200" dirty="0"/>
              <a:t>Los Estados deben garantizar el derecho de las personas con discapacidad a votar y a ser elegidas, entre otras cosas asegurando que los procesos, las instalaciones y el material electorales sean adecuados, accesibles y fáciles de entender y utilizar, y facilitando el uso de nuevas tecnologías o tecnologías de </a:t>
            </a:r>
            <a:r>
              <a:rPr lang="es-CO" sz="2200" dirty="0" smtClean="0"/>
              <a:t>apoyo.</a:t>
            </a:r>
            <a:endParaRPr lang="es-CO" sz="2200" dirty="0"/>
          </a:p>
        </p:txBody>
      </p:sp>
      <p:pic>
        <p:nvPicPr>
          <p:cNvPr id="1026" name="Picture 2" descr="Resultado de imagen para presidente de ecuado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307" y="3386804"/>
            <a:ext cx="3716180" cy="230302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Resultado de imagen para personas con discapacidad votan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7" name="AutoShape 6" descr="Resultado de imagen para personas con discapacidad votand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304" y="704832"/>
            <a:ext cx="4482155" cy="24659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8 CuadroTexto"/>
          <p:cNvSpPr txBox="1"/>
          <p:nvPr/>
        </p:nvSpPr>
        <p:spPr>
          <a:xfrm>
            <a:off x="1310037" y="5716555"/>
            <a:ext cx="3474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Lenín Moreno , Presidente de Ecuador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28005734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242</TotalTime>
  <Words>116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Cartoné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Rojas</dc:creator>
  <cp:lastModifiedBy>Andres Rojas Cardenas - Cont</cp:lastModifiedBy>
  <cp:revision>8</cp:revision>
  <dcterms:created xsi:type="dcterms:W3CDTF">2017-05-31T10:32:21Z</dcterms:created>
  <dcterms:modified xsi:type="dcterms:W3CDTF">2017-07-21T20:04:43Z</dcterms:modified>
</cp:coreProperties>
</file>