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1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9" d="100"/>
          <a:sy n="89" d="100"/>
        </p:scale>
        <p:origin x="-666" y="-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 flipH="1">
            <a:off x="3556000" y="0"/>
            <a:ext cx="8636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 rot="16200000">
            <a:off x="127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ctrTitle"/>
          </p:nvPr>
        </p:nvSpPr>
        <p:spPr>
          <a:xfrm>
            <a:off x="4489157" y="533400"/>
            <a:ext cx="68072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5" name="24 Subtítulo"/>
          <p:cNvSpPr>
            <a:spLocks noGrp="1"/>
          </p:cNvSpPr>
          <p:nvPr>
            <p:ph type="subTitle" idx="1"/>
          </p:nvPr>
        </p:nvSpPr>
        <p:spPr>
          <a:xfrm>
            <a:off x="4472589" y="3539864"/>
            <a:ext cx="6819704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1" name="30 Marcador de fecha"/>
          <p:cNvSpPr>
            <a:spLocks noGrp="1"/>
          </p:cNvSpPr>
          <p:nvPr>
            <p:ph type="dt" sz="half" idx="10"/>
          </p:nvPr>
        </p:nvSpPr>
        <p:spPr>
          <a:xfrm>
            <a:off x="7828299" y="6557946"/>
            <a:ext cx="2669952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5DAB7F6-102F-4388-9E99-544E1BF01D67}" type="datetimeFigureOut">
              <a:rPr lang="es-MX" smtClean="0"/>
              <a:t>11/08/2017</a:t>
            </a:fld>
            <a:endParaRPr lang="es-MX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759200" y="6557946"/>
            <a:ext cx="3903629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507845" y="6556248"/>
            <a:ext cx="784448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DAB7F6-102F-4388-9E99-544E1BF01D67}" type="datetimeFigureOut">
              <a:rPr lang="es-MX" smtClean="0"/>
              <a:t>11/08/2017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737600" y="274956"/>
            <a:ext cx="2032000" cy="5851525"/>
          </a:xfrm>
        </p:spPr>
        <p:txBody>
          <a:bodyPr vert="eaVert" anchor="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5657088" y="6557946"/>
            <a:ext cx="2669952" cy="226902"/>
          </a:xfrm>
        </p:spPr>
        <p:txBody>
          <a:bodyPr/>
          <a:lstStyle>
            <a:extLst/>
          </a:lstStyle>
          <a:p>
            <a:fld id="{45DAB7F6-102F-4388-9E99-544E1BF01D67}" type="datetimeFigureOut">
              <a:rPr lang="es-MX" smtClean="0"/>
              <a:t>11/08/2017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09600" y="6556248"/>
            <a:ext cx="4876800" cy="228600"/>
          </a:xfrm>
        </p:spPr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39328" y="6553200"/>
            <a:ext cx="784448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DAB7F6-102F-4388-9E99-544E1BF01D67}" type="datetimeFigureOut">
              <a:rPr lang="es-MX" smtClean="0"/>
              <a:t>11/08/2017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22400" y="2821838"/>
            <a:ext cx="8340651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422400" y="1905001"/>
            <a:ext cx="8340651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298984" y="6556810"/>
            <a:ext cx="2669952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5DAB7F6-102F-4388-9E99-544E1BF01D67}" type="datetimeFigureOut">
              <a:rPr lang="es-MX" smtClean="0"/>
              <a:t>11/08/2017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313811" y="6556810"/>
            <a:ext cx="38608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978603" y="6555112"/>
            <a:ext cx="784448" cy="228600"/>
          </a:xfrm>
        </p:spPr>
        <p:txBody>
          <a:bodyPr/>
          <a:lstStyle>
            <a:extLst/>
          </a:lstStyle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571744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DAB7F6-102F-4388-9E99-544E1BF01D67}" type="datetimeFigureOut">
              <a:rPr lang="es-MX" smtClean="0"/>
              <a:t>11/08/2017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5571744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09600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571744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DAB7F6-102F-4388-9E99-544E1BF01D67}" type="datetimeFigureOut">
              <a:rPr lang="es-MX" smtClean="0"/>
              <a:t>11/08/2017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DAB7F6-102F-4388-9E99-544E1BF01D67}" type="datetimeFigureOut">
              <a:rPr lang="es-MX" smtClean="0"/>
              <a:t>11/08/2017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5DAB7F6-102F-4388-9E99-544E1BF01D67}" type="datetimeFigureOut">
              <a:rPr lang="es-MX" smtClean="0"/>
              <a:t>11/08/2017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6384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497416"/>
            <a:ext cx="786384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609600" y="2133600"/>
            <a:ext cx="9652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DAB7F6-102F-4388-9E99-544E1BF01D67}" type="datetimeFigureOut">
              <a:rPr lang="es-MX" smtClean="0"/>
              <a:t>11/08/2017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 rot="21240000">
            <a:off x="797292" y="1004669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 rot="21420000">
            <a:off x="795609" y="998817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85464" y="1143000"/>
            <a:ext cx="4572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7185464" y="3283634"/>
            <a:ext cx="4572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DAB7F6-102F-4388-9E99-544E1BF01D67}" type="datetimeFigureOut">
              <a:rPr lang="es-MX" smtClean="0"/>
              <a:t>11/08/2017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9 Marcador de posición de imagen"/>
          <p:cNvSpPr>
            <a:spLocks noGrp="1"/>
          </p:cNvSpPr>
          <p:nvPr>
            <p:ph type="pic" idx="1"/>
          </p:nvPr>
        </p:nvSpPr>
        <p:spPr>
          <a:xfrm>
            <a:off x="884909" y="1041002"/>
            <a:ext cx="560832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 flipH="1">
            <a:off x="10871200" y="0"/>
            <a:ext cx="13208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Marcador de título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1" name="30 Marcador de texto"/>
          <p:cNvSpPr>
            <a:spLocks noGrp="1"/>
          </p:cNvSpPr>
          <p:nvPr>
            <p:ph type="body" idx="1"/>
          </p:nvPr>
        </p:nvSpPr>
        <p:spPr>
          <a:xfrm>
            <a:off x="609600" y="1609416"/>
            <a:ext cx="9652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7" name="26 Marcador de fecha"/>
          <p:cNvSpPr>
            <a:spLocks noGrp="1"/>
          </p:cNvSpPr>
          <p:nvPr>
            <p:ph type="dt" sz="half" idx="2"/>
          </p:nvPr>
        </p:nvSpPr>
        <p:spPr>
          <a:xfrm>
            <a:off x="5661248" y="6557946"/>
            <a:ext cx="2669952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5DAB7F6-102F-4388-9E99-544E1BF01D67}" type="datetimeFigureOut">
              <a:rPr lang="es-MX" smtClean="0"/>
              <a:t>11/08/2017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557946"/>
            <a:ext cx="48768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335264" y="6556248"/>
            <a:ext cx="784448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21.png@01D0EDCA.AD04BD10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612775" y="1387736"/>
            <a:ext cx="6078271" cy="41309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O" sz="2400" dirty="0"/>
              <a:t>Existen millones de personas con discapacidad que no pueden utilizar la Web. Actualmente, la mayoría de los sitios Web y </a:t>
            </a:r>
            <a:r>
              <a:rPr lang="es-CO" sz="2400" smtClean="0"/>
              <a:t>algunos software presentan </a:t>
            </a:r>
            <a:r>
              <a:rPr lang="es-CO" sz="2400" dirty="0"/>
              <a:t>barreras de accesibilidad, lo que dificulta o imposibilita la utilización de la Web para </a:t>
            </a:r>
            <a:r>
              <a:rPr lang="es-CO" sz="2400" dirty="0" smtClean="0"/>
              <a:t>esta población. </a:t>
            </a:r>
            <a:r>
              <a:rPr lang="es-CO" sz="2400" dirty="0"/>
              <a:t>Cuanto más software y sitios Web accesibles estén disponibles, más personas con discapacidad podrán </a:t>
            </a:r>
            <a:r>
              <a:rPr lang="es-CO" sz="2400" dirty="0" smtClean="0"/>
              <a:t>acceder a los contenidos que ofrece internet.</a:t>
            </a:r>
            <a:endParaRPr lang="es-CO" sz="2400" dirty="0" smtClean="0"/>
          </a:p>
        </p:txBody>
      </p:sp>
      <p:pic>
        <p:nvPicPr>
          <p:cNvPr id="5" name="Imagen 3" descr="cid:image021.png@01D0EDCA.AD04BD10"/>
          <p:cNvPicPr/>
          <p:nvPr/>
        </p:nvPicPr>
        <p:blipFill rotWithShape="1">
          <a:blip r:embed="rId2" r:link="rId3" cstate="print"/>
          <a:srcRect r="18900"/>
          <a:stretch/>
        </p:blipFill>
        <p:spPr bwMode="auto">
          <a:xfrm>
            <a:off x="4205165" y="6109616"/>
            <a:ext cx="4215771" cy="74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4" descr="Resultado de imagen para personas con discapacidad votand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7" name="AutoShape 6" descr="Resultado de imagen para personas con discapacidad votand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8" r="17438"/>
          <a:stretch/>
        </p:blipFill>
        <p:spPr>
          <a:xfrm>
            <a:off x="6906409" y="1615772"/>
            <a:ext cx="3550025" cy="3389108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1516828" y="516367"/>
            <a:ext cx="71645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200" b="1" dirty="0"/>
              <a:t>LA ACCESIBILIDAD WEB</a:t>
            </a:r>
            <a:endParaRPr lang="es-CO" sz="2200" b="1" dirty="0"/>
          </a:p>
        </p:txBody>
      </p:sp>
    </p:spTree>
    <p:extLst>
      <p:ext uri="{BB962C8B-B14F-4D97-AF65-F5344CB8AC3E}">
        <p14:creationId xmlns:p14="http://schemas.microsoft.com/office/powerpoint/2010/main" val="28005734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o">
  <a:themeElements>
    <a:clrScheme name="Opulen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279</TotalTime>
  <Words>69</Words>
  <Application>Microsoft Office PowerPoint</Application>
  <PresentationFormat>Personalizado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Opulento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Andres Rojas</dc:creator>
  <cp:lastModifiedBy>Andres Rojas Cardenas - Cont</cp:lastModifiedBy>
  <cp:revision>11</cp:revision>
  <dcterms:created xsi:type="dcterms:W3CDTF">2017-05-31T10:32:21Z</dcterms:created>
  <dcterms:modified xsi:type="dcterms:W3CDTF">2017-08-11T23:24:08Z</dcterms:modified>
</cp:coreProperties>
</file>