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1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66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5DAB7F6-102F-4388-9E99-544E1BF01D67}" type="datetimeFigureOut">
              <a:rPr lang="es-MX" smtClean="0"/>
              <a:t>11/08/2017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001089-D5C2-4607-84AF-97D2C8A5112B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21.png@01D0EDCA.AD04BD10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612775" y="1387736"/>
            <a:ext cx="6078271" cy="41309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400" dirty="0"/>
              <a:t>Existen millones de personas con discapacidad que no pueden utilizar la Web. Actualmente, la mayoría de los sitios Web y </a:t>
            </a:r>
            <a:r>
              <a:rPr lang="es-CO" sz="2400" smtClean="0"/>
              <a:t>algunos software presentan </a:t>
            </a:r>
            <a:r>
              <a:rPr lang="es-CO" sz="2400" dirty="0"/>
              <a:t>barreras de accesibilidad, lo que dificulta o imposibilita la utilización de la Web para </a:t>
            </a:r>
            <a:r>
              <a:rPr lang="es-CO" sz="2400" dirty="0" smtClean="0"/>
              <a:t>esta población. </a:t>
            </a:r>
            <a:r>
              <a:rPr lang="es-CO" sz="2400" dirty="0"/>
              <a:t>Cuanto más software y sitios Web accesibles estén disponibles, más personas con discapacidad podrán </a:t>
            </a:r>
            <a:r>
              <a:rPr lang="es-CO" sz="2400" dirty="0" smtClean="0"/>
              <a:t>acceder a los contenidos que ofrece internet.</a:t>
            </a:r>
            <a:endParaRPr lang="es-CO" sz="2400" dirty="0" smtClean="0"/>
          </a:p>
        </p:txBody>
      </p:sp>
      <p:pic>
        <p:nvPicPr>
          <p:cNvPr id="5" name="Imagen 3" descr="cid:image021.png@01D0EDCA.AD04BD10"/>
          <p:cNvPicPr/>
          <p:nvPr/>
        </p:nvPicPr>
        <p:blipFill rotWithShape="1">
          <a:blip r:embed="rId2" r:link="rId3" cstate="print"/>
          <a:srcRect r="18900"/>
          <a:stretch/>
        </p:blipFill>
        <p:spPr bwMode="auto">
          <a:xfrm>
            <a:off x="4205165" y="6109616"/>
            <a:ext cx="4215771" cy="74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AutoShape 4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7" name="AutoShape 6" descr="Resultado de imagen para personas con discapacidad votand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8" r="17438"/>
          <a:stretch/>
        </p:blipFill>
        <p:spPr>
          <a:xfrm>
            <a:off x="6906409" y="1615772"/>
            <a:ext cx="3550025" cy="3389108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1516828" y="516367"/>
            <a:ext cx="71645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200" b="1" dirty="0"/>
              <a:t>LA ACCESIBILIDAD WEB</a:t>
            </a:r>
            <a:endParaRPr lang="es-CO" sz="2200" b="1" dirty="0"/>
          </a:p>
        </p:txBody>
      </p:sp>
    </p:spTree>
    <p:extLst>
      <p:ext uri="{BB962C8B-B14F-4D97-AF65-F5344CB8AC3E}">
        <p14:creationId xmlns:p14="http://schemas.microsoft.com/office/powerpoint/2010/main" val="2800573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279</TotalTime>
  <Words>69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Opulento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Rojas</dc:creator>
  <cp:lastModifiedBy>Andres Rojas Cardenas - Cont</cp:lastModifiedBy>
  <cp:revision>11</cp:revision>
  <dcterms:created xsi:type="dcterms:W3CDTF">2017-05-31T10:32:21Z</dcterms:created>
  <dcterms:modified xsi:type="dcterms:W3CDTF">2017-08-11T23:24:08Z</dcterms:modified>
</cp:coreProperties>
</file>