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402" r:id="rId5"/>
    <p:sldId id="401" r:id="rId6"/>
    <p:sldId id="403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4D6A-6ADA-4FDD-A8FC-A8105D46185E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E6DD-7B66-4460-9954-658B8E5D67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10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6DA5-FA06-4249-BE07-DFB7912122AD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98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6DA5-FA06-4249-BE07-DFB7912122AD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703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6DA5-FA06-4249-BE07-DFB7912122AD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412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0"/>
            <a:ext cx="12191733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006942-C475-4BB4-B740-36EF1DCBE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FD6BD19-0001-4700-ADA4-487993306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 152">
            <a:extLst>
              <a:ext uri="{FF2B5EF4-FFF2-40B4-BE49-F238E27FC236}">
                <a16:creationId xmlns:a16="http://schemas.microsoft.com/office/drawing/2014/main" id="{ACED8102-7EA5-4A3E-BF7F-18EC21F94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8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03FD5A4-DF99-C3F5-A73C-78AC52A21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" y="0"/>
            <a:ext cx="12191732" cy="6858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29/04/2024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5609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Campaña Fomento de la Cultura del Control Primer Semestre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8C61D3-919E-679D-F5CD-F68EE60386EB}"/>
              </a:ext>
            </a:extLst>
          </p:cNvPr>
          <p:cNvSpPr txBox="1"/>
          <p:nvPr/>
        </p:nvSpPr>
        <p:spPr>
          <a:xfrm>
            <a:off x="1289776" y="3617534"/>
            <a:ext cx="5981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AUTOCONTROL </a:t>
            </a:r>
          </a:p>
          <a:p>
            <a:pPr algn="ctr"/>
            <a:r>
              <a:rPr lang="es-E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NUESTRA GESTIÓN DIARIA </a:t>
            </a:r>
            <a:endParaRPr lang="es-CO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3146313" y="6596390"/>
            <a:ext cx="5899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rgbClr val="C00000"/>
                </a:solidFill>
                <a:latin typeface="Helvetica" pitchFamily="2" charset="0"/>
              </a:rPr>
              <a:t>https://mintranet.mincit.gov.co/prensa/destacadas/hablemos-de-libertad%E2%80%A6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9D2282-601C-A900-7F58-53CD9BF2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1" y="0"/>
            <a:ext cx="6826928" cy="6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961882-FFE4-D905-8FFC-7501B9FA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55" y="1"/>
            <a:ext cx="5819107" cy="6400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D9FD4F-DD08-2500-3167-8FC0AF61BFD5}"/>
              </a:ext>
            </a:extLst>
          </p:cNvPr>
          <p:cNvSpPr txBox="1"/>
          <p:nvPr/>
        </p:nvSpPr>
        <p:spPr>
          <a:xfrm>
            <a:off x="2709644" y="6484690"/>
            <a:ext cx="7449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C00000"/>
                </a:solidFill>
                <a:latin typeface="Helvetica" pitchFamily="2" charset="0"/>
              </a:rPr>
              <a:t>https://mintranet.mincit.gov.co/prensa/destacadas/nosotros-somos-responsables-de-nosotros-mismos</a:t>
            </a:r>
          </a:p>
        </p:txBody>
      </p:sp>
    </p:spTree>
    <p:extLst>
      <p:ext uri="{BB962C8B-B14F-4D97-AF65-F5344CB8AC3E}">
        <p14:creationId xmlns:p14="http://schemas.microsoft.com/office/powerpoint/2010/main" val="282541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DFD9B3-EC98-8D03-63EC-9FA1B99D8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706" y="0"/>
            <a:ext cx="5773023" cy="6509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71397B3-D32F-1AA8-3313-DD8DB48A5C7D}"/>
              </a:ext>
            </a:extLst>
          </p:cNvPr>
          <p:cNvSpPr txBox="1"/>
          <p:nvPr/>
        </p:nvSpPr>
        <p:spPr>
          <a:xfrm>
            <a:off x="3405930" y="6596390"/>
            <a:ext cx="5201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C00000"/>
                </a:solidFill>
              </a:rPr>
              <a:t>https://mintranet.mincit.gov.co/prensa/destacadas/yo-la-respuesta-es-si</a:t>
            </a:r>
          </a:p>
        </p:txBody>
      </p:sp>
    </p:spTree>
    <p:extLst>
      <p:ext uri="{BB962C8B-B14F-4D97-AF65-F5344CB8AC3E}">
        <p14:creationId xmlns:p14="http://schemas.microsoft.com/office/powerpoint/2010/main" val="14933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53FDB6-2B69-06D0-7660-B4A111C57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04" y="90488"/>
            <a:ext cx="6149130" cy="62935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8EC2641-F286-7C09-2F60-A5114B8EB6BB}"/>
              </a:ext>
            </a:extLst>
          </p:cNvPr>
          <p:cNvSpPr txBox="1"/>
          <p:nvPr/>
        </p:nvSpPr>
        <p:spPr>
          <a:xfrm>
            <a:off x="3590488" y="6384022"/>
            <a:ext cx="5922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C00000"/>
                </a:solidFill>
              </a:rPr>
              <a:t>https://mintranet.mincit.gov.co/prensa/destacadas/felicitaciones-asi-es</a:t>
            </a:r>
          </a:p>
        </p:txBody>
      </p:sp>
    </p:spTree>
    <p:extLst>
      <p:ext uri="{BB962C8B-B14F-4D97-AF65-F5344CB8AC3E}">
        <p14:creationId xmlns:p14="http://schemas.microsoft.com/office/powerpoint/2010/main" val="3164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83</Words>
  <Application>Microsoft Office PowerPoint</Application>
  <PresentationFormat>Panorámica</PresentationFormat>
  <Paragraphs>10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Helvetica</vt:lpstr>
      <vt:lpstr>Verdana</vt:lpstr>
      <vt:lpstr>Tema de Office</vt:lpstr>
      <vt:lpstr>Presentación de PowerPoint</vt:lpstr>
      <vt:lpstr>Campaña Fomento de la Cultura del Control Primer Semestre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Leidy Monje Rosero</cp:lastModifiedBy>
  <cp:revision>39</cp:revision>
  <dcterms:created xsi:type="dcterms:W3CDTF">2023-05-08T00:34:42Z</dcterms:created>
  <dcterms:modified xsi:type="dcterms:W3CDTF">2024-04-29T15:56:33Z</dcterms:modified>
</cp:coreProperties>
</file>