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2" r:id="rId4"/>
    <p:sldId id="412" r:id="rId5"/>
    <p:sldId id="406" r:id="rId6"/>
    <p:sldId id="409" r:id="rId7"/>
    <p:sldId id="411" r:id="rId8"/>
    <p:sldId id="405" r:id="rId9"/>
    <p:sldId id="401" r:id="rId10"/>
    <p:sldId id="261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335EDB49-5A7F-4FFD-AB35-C26BBD809479}">
          <p14:sldIdLst>
            <p14:sldId id="256"/>
            <p14:sldId id="257"/>
          </p14:sldIdLst>
        </p14:section>
        <p14:section name="Sección sin título" id="{1D2D86FC-A080-4ECC-B93C-5D7D1F070C31}">
          <p14:sldIdLst>
            <p14:sldId id="262"/>
            <p14:sldId id="412"/>
            <p14:sldId id="406"/>
            <p14:sldId id="409"/>
            <p14:sldId id="411"/>
            <p14:sldId id="405"/>
            <p14:sldId id="401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E58B96-8109-4FFE-A4FC-F969A2FA5113}" v="988" dt="2024-08-29T13:16:14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 Ignacio Pinzón Barreto -Cont" userId="008cf054-7115-477f-9893-2d4f132d46b2" providerId="ADAL" clId="{8AE58B96-8109-4FFE-A4FC-F969A2FA5113}"/>
    <pc:docChg chg="undo custSel addSld delSld modSld addSection modSection">
      <pc:chgData name="José Ignacio Pinzón Barreto -Cont" userId="008cf054-7115-477f-9893-2d4f132d46b2" providerId="ADAL" clId="{8AE58B96-8109-4FFE-A4FC-F969A2FA5113}" dt="2024-08-29T13:18:16.834" v="4609" actId="20577"/>
      <pc:docMkLst>
        <pc:docMk/>
      </pc:docMkLst>
      <pc:sldChg chg="modSp mod">
        <pc:chgData name="José Ignacio Pinzón Barreto -Cont" userId="008cf054-7115-477f-9893-2d4f132d46b2" providerId="ADAL" clId="{8AE58B96-8109-4FFE-A4FC-F969A2FA5113}" dt="2024-08-29T13:18:16.834" v="4609" actId="20577"/>
        <pc:sldMkLst>
          <pc:docMk/>
          <pc:sldMk cId="1482975956" sldId="257"/>
        </pc:sldMkLst>
        <pc:spChg chg="mod">
          <ac:chgData name="José Ignacio Pinzón Barreto -Cont" userId="008cf054-7115-477f-9893-2d4f132d46b2" providerId="ADAL" clId="{8AE58B96-8109-4FFE-A4FC-F969A2FA5113}" dt="2024-08-29T13:18:16.834" v="4609" actId="20577"/>
          <ac:spMkLst>
            <pc:docMk/>
            <pc:sldMk cId="1482975956" sldId="257"/>
            <ac:spMk id="2" creationId="{1F8C61D3-919E-679D-F5CD-F68EE60386EB}"/>
          </ac:spMkLst>
        </pc:spChg>
      </pc:sldChg>
      <pc:sldChg chg="addSp delSp modSp mod modTransition modClrScheme delAnim modAnim chgLayout">
        <pc:chgData name="José Ignacio Pinzón Barreto -Cont" userId="008cf054-7115-477f-9893-2d4f132d46b2" providerId="ADAL" clId="{8AE58B96-8109-4FFE-A4FC-F969A2FA5113}" dt="2024-08-28T20:55:09.655" v="4479" actId="21"/>
        <pc:sldMkLst>
          <pc:docMk/>
          <pc:sldMk cId="853279415" sldId="262"/>
        </pc:sldMkLst>
        <pc:spChg chg="add del mod">
          <ac:chgData name="José Ignacio Pinzón Barreto -Cont" userId="008cf054-7115-477f-9893-2d4f132d46b2" providerId="ADAL" clId="{8AE58B96-8109-4FFE-A4FC-F969A2FA5113}" dt="2024-08-28T20:50:45.474" v="4406" actId="21"/>
          <ac:spMkLst>
            <pc:docMk/>
            <pc:sldMk cId="853279415" sldId="262"/>
            <ac:spMk id="2" creationId="{BB2A5035-53AE-D890-84B1-CB5755739EEF}"/>
          </ac:spMkLst>
        </pc:spChg>
        <pc:spChg chg="mod ord">
          <ac:chgData name="José Ignacio Pinzón Barreto -Cont" userId="008cf054-7115-477f-9893-2d4f132d46b2" providerId="ADAL" clId="{8AE58B96-8109-4FFE-A4FC-F969A2FA5113}" dt="2024-08-28T20:55:09.655" v="4479" actId="21"/>
          <ac:spMkLst>
            <pc:docMk/>
            <pc:sldMk cId="853279415" sldId="262"/>
            <ac:spMk id="3" creationId="{F7F345E6-4FF8-3540-A4BE-3B2905C37A3E}"/>
          </ac:spMkLst>
        </pc:spChg>
        <pc:spChg chg="add del mod ord">
          <ac:chgData name="José Ignacio Pinzón Barreto -Cont" userId="008cf054-7115-477f-9893-2d4f132d46b2" providerId="ADAL" clId="{8AE58B96-8109-4FFE-A4FC-F969A2FA5113}" dt="2024-08-26T20:43:21.532" v="744" actId="700"/>
          <ac:spMkLst>
            <pc:docMk/>
            <pc:sldMk cId="853279415" sldId="262"/>
            <ac:spMk id="5" creationId="{1E024BF2-7614-38A9-9AB2-EB5A33CBC506}"/>
          </ac:spMkLst>
        </pc:spChg>
        <pc:spChg chg="add del mod">
          <ac:chgData name="José Ignacio Pinzón Barreto -Cont" userId="008cf054-7115-477f-9893-2d4f132d46b2" providerId="ADAL" clId="{8AE58B96-8109-4FFE-A4FC-F969A2FA5113}" dt="2024-08-26T21:14:56.707" v="945" actId="6264"/>
          <ac:spMkLst>
            <pc:docMk/>
            <pc:sldMk cId="853279415" sldId="262"/>
            <ac:spMk id="5" creationId="{9E2C3912-8A88-A28F-EFDE-D7479B9B1DA1}"/>
          </ac:spMkLst>
        </pc:spChg>
        <pc:spChg chg="add del mod ord">
          <ac:chgData name="José Ignacio Pinzón Barreto -Cont" userId="008cf054-7115-477f-9893-2d4f132d46b2" providerId="ADAL" clId="{8AE58B96-8109-4FFE-A4FC-F969A2FA5113}" dt="2024-08-26T21:14:56.707" v="945" actId="6264"/>
          <ac:spMkLst>
            <pc:docMk/>
            <pc:sldMk cId="853279415" sldId="262"/>
            <ac:spMk id="6" creationId="{93AB24DA-8CD8-9DE1-7936-79EBA8B11743}"/>
          </ac:spMkLst>
        </pc:spChg>
        <pc:spChg chg="del mod">
          <ac:chgData name="José Ignacio Pinzón Barreto -Cont" userId="008cf054-7115-477f-9893-2d4f132d46b2" providerId="ADAL" clId="{8AE58B96-8109-4FFE-A4FC-F969A2FA5113}" dt="2024-08-26T20:26:50.750" v="7" actId="478"/>
          <ac:spMkLst>
            <pc:docMk/>
            <pc:sldMk cId="853279415" sldId="262"/>
            <ac:spMk id="6" creationId="{BA434780-1C69-6C1E-31AB-E2593CD8BDFF}"/>
          </ac:spMkLst>
        </pc:spChg>
        <pc:spChg chg="add del mod ord">
          <ac:chgData name="José Ignacio Pinzón Barreto -Cont" userId="008cf054-7115-477f-9893-2d4f132d46b2" providerId="ADAL" clId="{8AE58B96-8109-4FFE-A4FC-F969A2FA5113}" dt="2024-08-26T20:43:21.532" v="744" actId="700"/>
          <ac:spMkLst>
            <pc:docMk/>
            <pc:sldMk cId="853279415" sldId="262"/>
            <ac:spMk id="7" creationId="{E080E51E-054F-2EDB-D95F-341EA77939EA}"/>
          </ac:spMkLst>
        </pc:spChg>
        <pc:spChg chg="add del mod ord">
          <ac:chgData name="José Ignacio Pinzón Barreto -Cont" userId="008cf054-7115-477f-9893-2d4f132d46b2" providerId="ADAL" clId="{8AE58B96-8109-4FFE-A4FC-F969A2FA5113}" dt="2024-08-26T20:43:21.532" v="744" actId="700"/>
          <ac:spMkLst>
            <pc:docMk/>
            <pc:sldMk cId="853279415" sldId="262"/>
            <ac:spMk id="8" creationId="{9032EDD5-CC2E-13A1-3925-115D51B8EBE2}"/>
          </ac:spMkLst>
        </pc:spChg>
        <pc:spChg chg="add del mod ord">
          <ac:chgData name="José Ignacio Pinzón Barreto -Cont" userId="008cf054-7115-477f-9893-2d4f132d46b2" providerId="ADAL" clId="{8AE58B96-8109-4FFE-A4FC-F969A2FA5113}" dt="2024-08-26T20:43:21.532" v="744" actId="700"/>
          <ac:spMkLst>
            <pc:docMk/>
            <pc:sldMk cId="853279415" sldId="262"/>
            <ac:spMk id="10" creationId="{BCA9F422-323A-1A75-14BD-C9C8175E7A66}"/>
          </ac:spMkLst>
        </pc:spChg>
        <pc:spChg chg="del mod">
          <ac:chgData name="José Ignacio Pinzón Barreto -Cont" userId="008cf054-7115-477f-9893-2d4f132d46b2" providerId="ADAL" clId="{8AE58B96-8109-4FFE-A4FC-F969A2FA5113}" dt="2024-08-28T20:53:20.920" v="4418" actId="21"/>
          <ac:spMkLst>
            <pc:docMk/>
            <pc:sldMk cId="853279415" sldId="262"/>
            <ac:spMk id="12" creationId="{80BA5489-C378-8299-CC08-D29B448A1971}"/>
          </ac:spMkLst>
        </pc:spChg>
        <pc:spChg chg="del">
          <ac:chgData name="José Ignacio Pinzón Barreto -Cont" userId="008cf054-7115-477f-9893-2d4f132d46b2" providerId="ADAL" clId="{8AE58B96-8109-4FFE-A4FC-F969A2FA5113}" dt="2024-08-26T20:26:54.683" v="8" actId="478"/>
          <ac:spMkLst>
            <pc:docMk/>
            <pc:sldMk cId="853279415" sldId="262"/>
            <ac:spMk id="13" creationId="{FE8A1511-D0F0-D99D-667F-983BEED3578A}"/>
          </ac:spMkLst>
        </pc:spChg>
        <pc:spChg chg="mod">
          <ac:chgData name="José Ignacio Pinzón Barreto -Cont" userId="008cf054-7115-477f-9893-2d4f132d46b2" providerId="ADAL" clId="{8AE58B96-8109-4FFE-A4FC-F969A2FA5113}" dt="2024-08-28T16:42:42.469" v="4339"/>
          <ac:spMkLst>
            <pc:docMk/>
            <pc:sldMk cId="853279415" sldId="262"/>
            <ac:spMk id="14" creationId="{D2CDF66A-4597-9666-A6ED-BE842FB5EBDC}"/>
          </ac:spMkLst>
        </pc:spChg>
        <pc:picChg chg="add del mod">
          <ac:chgData name="José Ignacio Pinzón Barreto -Cont" userId="008cf054-7115-477f-9893-2d4f132d46b2" providerId="ADAL" clId="{8AE58B96-8109-4FFE-A4FC-F969A2FA5113}" dt="2024-08-26T20:50:28.767" v="751"/>
          <ac:picMkLst>
            <pc:docMk/>
            <pc:sldMk cId="853279415" sldId="262"/>
            <ac:picMk id="7" creationId="{92009109-6358-4F98-8F6A-7552DFD33360}"/>
          </ac:picMkLst>
        </pc:picChg>
        <pc:picChg chg="del">
          <ac:chgData name="José Ignacio Pinzón Barreto -Cont" userId="008cf054-7115-477f-9893-2d4f132d46b2" providerId="ADAL" clId="{8AE58B96-8109-4FFE-A4FC-F969A2FA5113}" dt="2024-08-26T20:26:29.138" v="0" actId="478"/>
          <ac:picMkLst>
            <pc:docMk/>
            <pc:sldMk cId="853279415" sldId="262"/>
            <ac:picMk id="9" creationId="{A10385F3-9007-2B67-8618-6E06BFC2940E}"/>
          </ac:picMkLst>
        </pc:picChg>
        <pc:picChg chg="add del mod">
          <ac:chgData name="José Ignacio Pinzón Barreto -Cont" userId="008cf054-7115-477f-9893-2d4f132d46b2" providerId="ADAL" clId="{8AE58B96-8109-4FFE-A4FC-F969A2FA5113}" dt="2024-08-26T20:58:59.255" v="753" actId="21"/>
          <ac:picMkLst>
            <pc:docMk/>
            <pc:sldMk cId="853279415" sldId="262"/>
            <ac:picMk id="13" creationId="{78775611-5FE8-0A09-C04E-B174E629A029}"/>
          </ac:picMkLst>
        </pc:picChg>
        <pc:picChg chg="del">
          <ac:chgData name="José Ignacio Pinzón Barreto -Cont" userId="008cf054-7115-477f-9893-2d4f132d46b2" providerId="ADAL" clId="{8AE58B96-8109-4FFE-A4FC-F969A2FA5113}" dt="2024-08-26T20:26:45.764" v="5" actId="478"/>
          <ac:picMkLst>
            <pc:docMk/>
            <pc:sldMk cId="853279415" sldId="262"/>
            <ac:picMk id="15" creationId="{82011DCA-13C2-1E34-8435-8871B8B948D2}"/>
          </ac:picMkLst>
        </pc:picChg>
      </pc:sldChg>
      <pc:sldChg chg="delSp modSp del mod modTransition modAnim">
        <pc:chgData name="José Ignacio Pinzón Barreto -Cont" userId="008cf054-7115-477f-9893-2d4f132d46b2" providerId="ADAL" clId="{8AE58B96-8109-4FFE-A4FC-F969A2FA5113}" dt="2024-08-26T21:19:42.806" v="967" actId="47"/>
        <pc:sldMkLst>
          <pc:docMk/>
          <pc:sldMk cId="3885936052" sldId="403"/>
        </pc:sldMkLst>
        <pc:spChg chg="mod">
          <ac:chgData name="José Ignacio Pinzón Barreto -Cont" userId="008cf054-7115-477f-9893-2d4f132d46b2" providerId="ADAL" clId="{8AE58B96-8109-4FFE-A4FC-F969A2FA5113}" dt="2024-08-26T21:02:05.931" v="765" actId="1076"/>
          <ac:spMkLst>
            <pc:docMk/>
            <pc:sldMk cId="3885936052" sldId="403"/>
            <ac:spMk id="3" creationId="{F7F345E6-4FF8-3540-A4BE-3B2905C37A3E}"/>
          </ac:spMkLst>
        </pc:spChg>
        <pc:spChg chg="del">
          <ac:chgData name="José Ignacio Pinzón Barreto -Cont" userId="008cf054-7115-477f-9893-2d4f132d46b2" providerId="ADAL" clId="{8AE58B96-8109-4FFE-A4FC-F969A2FA5113}" dt="2024-08-26T20:59:31.800" v="757" actId="478"/>
          <ac:spMkLst>
            <pc:docMk/>
            <pc:sldMk cId="3885936052" sldId="403"/>
            <ac:spMk id="12" creationId="{80BA5489-C378-8299-CC08-D29B448A1971}"/>
          </ac:spMkLst>
        </pc:spChg>
        <pc:spChg chg="del">
          <ac:chgData name="José Ignacio Pinzón Barreto -Cont" userId="008cf054-7115-477f-9893-2d4f132d46b2" providerId="ADAL" clId="{8AE58B96-8109-4FFE-A4FC-F969A2FA5113}" dt="2024-08-26T20:59:27.640" v="756" actId="478"/>
          <ac:spMkLst>
            <pc:docMk/>
            <pc:sldMk cId="3885936052" sldId="403"/>
            <ac:spMk id="13" creationId="{FE8A1511-D0F0-D99D-667F-983BEED3578A}"/>
          </ac:spMkLst>
        </pc:spChg>
        <pc:spChg chg="del mod">
          <ac:chgData name="José Ignacio Pinzón Barreto -Cont" userId="008cf054-7115-477f-9893-2d4f132d46b2" providerId="ADAL" clId="{8AE58B96-8109-4FFE-A4FC-F969A2FA5113}" dt="2024-08-26T20:37:02.366" v="687"/>
          <ac:spMkLst>
            <pc:docMk/>
            <pc:sldMk cId="3885936052" sldId="403"/>
            <ac:spMk id="14" creationId="{D2CDF66A-4597-9666-A6ED-BE842FB5EBDC}"/>
          </ac:spMkLst>
        </pc:spChg>
        <pc:picChg chg="del">
          <ac:chgData name="José Ignacio Pinzón Barreto -Cont" userId="008cf054-7115-477f-9893-2d4f132d46b2" providerId="ADAL" clId="{8AE58B96-8109-4FFE-A4FC-F969A2FA5113}" dt="2024-08-26T20:59:24.544" v="755" actId="478"/>
          <ac:picMkLst>
            <pc:docMk/>
            <pc:sldMk cId="3885936052" sldId="403"/>
            <ac:picMk id="8" creationId="{F0D31391-C4F3-5CFA-335F-9A69A96AC635}"/>
          </ac:picMkLst>
        </pc:picChg>
      </pc:sldChg>
      <pc:sldChg chg="addSp delSp modSp del mod modClrScheme delAnim modAnim chgLayout">
        <pc:chgData name="José Ignacio Pinzón Barreto -Cont" userId="008cf054-7115-477f-9893-2d4f132d46b2" providerId="ADAL" clId="{8AE58B96-8109-4FFE-A4FC-F969A2FA5113}" dt="2024-08-27T20:43:09.584" v="3488" actId="2696"/>
        <pc:sldMkLst>
          <pc:docMk/>
          <pc:sldMk cId="3116970256" sldId="404"/>
        </pc:sldMkLst>
        <pc:spChg chg="del mod ord">
          <ac:chgData name="José Ignacio Pinzón Barreto -Cont" userId="008cf054-7115-477f-9893-2d4f132d46b2" providerId="ADAL" clId="{8AE58B96-8109-4FFE-A4FC-F969A2FA5113}" dt="2024-08-27T20:41:58.978" v="3476" actId="21"/>
          <ac:spMkLst>
            <pc:docMk/>
            <pc:sldMk cId="3116970256" sldId="404"/>
            <ac:spMk id="3" creationId="{F7F345E6-4FF8-3540-A4BE-3B2905C37A3E}"/>
          </ac:spMkLst>
        </pc:spChg>
        <pc:spChg chg="del">
          <ac:chgData name="José Ignacio Pinzón Barreto -Cont" userId="008cf054-7115-477f-9893-2d4f132d46b2" providerId="ADAL" clId="{8AE58B96-8109-4FFE-A4FC-F969A2FA5113}" dt="2024-08-26T21:42:56.634" v="1319" actId="478"/>
          <ac:spMkLst>
            <pc:docMk/>
            <pc:sldMk cId="3116970256" sldId="404"/>
            <ac:spMk id="6" creationId="{BA434780-1C69-6C1E-31AB-E2593CD8BDFF}"/>
          </ac:spMkLst>
        </pc:spChg>
        <pc:spChg chg="add del mod ord">
          <ac:chgData name="José Ignacio Pinzón Barreto -Cont" userId="008cf054-7115-477f-9893-2d4f132d46b2" providerId="ADAL" clId="{8AE58B96-8109-4FFE-A4FC-F969A2FA5113}" dt="2024-08-26T21:46:45.551" v="1483" actId="700"/>
          <ac:spMkLst>
            <pc:docMk/>
            <pc:sldMk cId="3116970256" sldId="404"/>
            <ac:spMk id="9" creationId="{06C0E401-5229-14FA-68E7-1A8CFDC4DACD}"/>
          </ac:spMkLst>
        </pc:spChg>
        <pc:spChg chg="add del mod ord">
          <ac:chgData name="José Ignacio Pinzón Barreto -Cont" userId="008cf054-7115-477f-9893-2d4f132d46b2" providerId="ADAL" clId="{8AE58B96-8109-4FFE-A4FC-F969A2FA5113}" dt="2024-08-27T20:41:39.616" v="3472" actId="21"/>
          <ac:spMkLst>
            <pc:docMk/>
            <pc:sldMk cId="3116970256" sldId="404"/>
            <ac:spMk id="10" creationId="{52153FE8-4C65-1190-E199-94AE44A2AE7A}"/>
          </ac:spMkLst>
        </pc:spChg>
        <pc:spChg chg="add mod ord">
          <ac:chgData name="José Ignacio Pinzón Barreto -Cont" userId="008cf054-7115-477f-9893-2d4f132d46b2" providerId="ADAL" clId="{8AE58B96-8109-4FFE-A4FC-F969A2FA5113}" dt="2024-08-27T20:33:34.642" v="3366" actId="700"/>
          <ac:spMkLst>
            <pc:docMk/>
            <pc:sldMk cId="3116970256" sldId="404"/>
            <ac:spMk id="11" creationId="{1BD54393-348D-715D-C797-B1FC001D1ED1}"/>
          </ac:spMkLst>
        </pc:spChg>
        <pc:spChg chg="add del mod">
          <ac:chgData name="José Ignacio Pinzón Barreto -Cont" userId="008cf054-7115-477f-9893-2d4f132d46b2" providerId="ADAL" clId="{8AE58B96-8109-4FFE-A4FC-F969A2FA5113}" dt="2024-08-26T21:44:14.766" v="1346" actId="478"/>
          <ac:spMkLst>
            <pc:docMk/>
            <pc:sldMk cId="3116970256" sldId="404"/>
            <ac:spMk id="12" creationId="{80BA5489-C378-8299-CC08-D29B448A1971}"/>
          </ac:spMkLst>
        </pc:spChg>
        <pc:spChg chg="add mod">
          <ac:chgData name="José Ignacio Pinzón Barreto -Cont" userId="008cf054-7115-477f-9893-2d4f132d46b2" providerId="ADAL" clId="{8AE58B96-8109-4FFE-A4FC-F969A2FA5113}" dt="2024-08-27T20:41:39.616" v="3472" actId="21"/>
          <ac:spMkLst>
            <pc:docMk/>
            <pc:sldMk cId="3116970256" sldId="404"/>
            <ac:spMk id="13" creationId="{807BB070-D588-5482-5BA1-F38235E7741B}"/>
          </ac:spMkLst>
        </pc:spChg>
        <pc:spChg chg="del">
          <ac:chgData name="José Ignacio Pinzón Barreto -Cont" userId="008cf054-7115-477f-9893-2d4f132d46b2" providerId="ADAL" clId="{8AE58B96-8109-4FFE-A4FC-F969A2FA5113}" dt="2024-08-26T21:44:21.300" v="1350" actId="478"/>
          <ac:spMkLst>
            <pc:docMk/>
            <pc:sldMk cId="3116970256" sldId="404"/>
            <ac:spMk id="13" creationId="{FE8A1511-D0F0-D99D-667F-983BEED3578A}"/>
          </ac:spMkLst>
        </pc:spChg>
        <pc:spChg chg="add del mod">
          <ac:chgData name="José Ignacio Pinzón Barreto -Cont" userId="008cf054-7115-477f-9893-2d4f132d46b2" providerId="ADAL" clId="{8AE58B96-8109-4FFE-A4FC-F969A2FA5113}" dt="2024-08-26T21:44:14.766" v="1348"/>
          <ac:spMkLst>
            <pc:docMk/>
            <pc:sldMk cId="3116970256" sldId="404"/>
            <ac:spMk id="14" creationId="{D2CDF66A-4597-9666-A6ED-BE842FB5EBDC}"/>
          </ac:spMkLst>
        </pc:spChg>
        <pc:spChg chg="add mod">
          <ac:chgData name="José Ignacio Pinzón Barreto -Cont" userId="008cf054-7115-477f-9893-2d4f132d46b2" providerId="ADAL" clId="{8AE58B96-8109-4FFE-A4FC-F969A2FA5113}" dt="2024-08-27T20:41:58.978" v="3476" actId="21"/>
          <ac:spMkLst>
            <pc:docMk/>
            <pc:sldMk cId="3116970256" sldId="404"/>
            <ac:spMk id="15" creationId="{A0BC7A38-70D5-691B-33BA-BBAF43487358}"/>
          </ac:spMkLst>
        </pc:spChg>
        <pc:picChg chg="add del mod">
          <ac:chgData name="José Ignacio Pinzón Barreto -Cont" userId="008cf054-7115-477f-9893-2d4f132d46b2" providerId="ADAL" clId="{8AE58B96-8109-4FFE-A4FC-F969A2FA5113}" dt="2024-08-27T20:42:13.312" v="3478" actId="21"/>
          <ac:picMkLst>
            <pc:docMk/>
            <pc:sldMk cId="3116970256" sldId="404"/>
            <ac:picMk id="5" creationId="{3E43A574-0DF9-DAA4-8F9C-9E81E9FEEFB4}"/>
          </ac:picMkLst>
        </pc:picChg>
        <pc:picChg chg="del">
          <ac:chgData name="José Ignacio Pinzón Barreto -Cont" userId="008cf054-7115-477f-9893-2d4f132d46b2" providerId="ADAL" clId="{8AE58B96-8109-4FFE-A4FC-F969A2FA5113}" dt="2024-08-26T21:42:18.736" v="1286" actId="478"/>
          <ac:picMkLst>
            <pc:docMk/>
            <pc:sldMk cId="3116970256" sldId="404"/>
            <ac:picMk id="5" creationId="{CF9840E3-6F6E-EC9B-0FC8-412911BC23E5}"/>
          </ac:picMkLst>
        </pc:picChg>
        <pc:picChg chg="add del mod">
          <ac:chgData name="José Ignacio Pinzón Barreto -Cont" userId="008cf054-7115-477f-9893-2d4f132d46b2" providerId="ADAL" clId="{8AE58B96-8109-4FFE-A4FC-F969A2FA5113}" dt="2024-08-27T20:42:37.962" v="3482" actId="21"/>
          <ac:picMkLst>
            <pc:docMk/>
            <pc:sldMk cId="3116970256" sldId="404"/>
            <ac:picMk id="7" creationId="{0AF638B9-DA40-33AF-DF40-A28C7804E210}"/>
          </ac:picMkLst>
        </pc:picChg>
        <pc:picChg chg="add del mod">
          <ac:chgData name="José Ignacio Pinzón Barreto -Cont" userId="008cf054-7115-477f-9893-2d4f132d46b2" providerId="ADAL" clId="{8AE58B96-8109-4FFE-A4FC-F969A2FA5113}" dt="2024-08-27T20:42:29.399" v="3480" actId="21"/>
          <ac:picMkLst>
            <pc:docMk/>
            <pc:sldMk cId="3116970256" sldId="404"/>
            <ac:picMk id="8" creationId="{BF2E4EE8-CF79-EEBE-1A5C-3547AA08D341}"/>
          </ac:picMkLst>
        </pc:picChg>
        <pc:picChg chg="del">
          <ac:chgData name="José Ignacio Pinzón Barreto -Cont" userId="008cf054-7115-477f-9893-2d4f132d46b2" providerId="ADAL" clId="{8AE58B96-8109-4FFE-A4FC-F969A2FA5113}" dt="2024-08-26T21:44:17.226" v="1349" actId="478"/>
          <ac:picMkLst>
            <pc:docMk/>
            <pc:sldMk cId="3116970256" sldId="404"/>
            <ac:picMk id="8" creationId="{E064768D-4CDC-41DD-2772-38F9B5E6812D}"/>
          </ac:picMkLst>
        </pc:picChg>
        <pc:picChg chg="add del mod">
          <ac:chgData name="José Ignacio Pinzón Barreto -Cont" userId="008cf054-7115-477f-9893-2d4f132d46b2" providerId="ADAL" clId="{8AE58B96-8109-4FFE-A4FC-F969A2FA5113}" dt="2024-08-27T20:42:46.191" v="3484" actId="21"/>
          <ac:picMkLst>
            <pc:docMk/>
            <pc:sldMk cId="3116970256" sldId="404"/>
            <ac:picMk id="9" creationId="{EA81C74E-0D16-16F4-225C-976BCBD8C8F6}"/>
          </ac:picMkLst>
        </pc:picChg>
      </pc:sldChg>
      <pc:sldChg chg="addSp delSp modSp mod modAnim">
        <pc:chgData name="José Ignacio Pinzón Barreto -Cont" userId="008cf054-7115-477f-9893-2d4f132d46b2" providerId="ADAL" clId="{8AE58B96-8109-4FFE-A4FC-F969A2FA5113}" dt="2024-08-28T16:32:33.492" v="4338"/>
        <pc:sldMkLst>
          <pc:docMk/>
          <pc:sldMk cId="540607691" sldId="405"/>
        </pc:sldMkLst>
        <pc:spChg chg="del">
          <ac:chgData name="José Ignacio Pinzón Barreto -Cont" userId="008cf054-7115-477f-9893-2d4f132d46b2" providerId="ADAL" clId="{8AE58B96-8109-4FFE-A4FC-F969A2FA5113}" dt="2024-08-27T20:46:17.116" v="3514" actId="478"/>
          <ac:spMkLst>
            <pc:docMk/>
            <pc:sldMk cId="540607691" sldId="405"/>
            <ac:spMk id="2" creationId="{C0C0B54D-F222-76AA-1616-E81C91DD6835}"/>
          </ac:spMkLst>
        </pc:spChg>
        <pc:spChg chg="del">
          <ac:chgData name="José Ignacio Pinzón Barreto -Cont" userId="008cf054-7115-477f-9893-2d4f132d46b2" providerId="ADAL" clId="{8AE58B96-8109-4FFE-A4FC-F969A2FA5113}" dt="2024-08-27T20:46:09.942" v="3512" actId="478"/>
          <ac:spMkLst>
            <pc:docMk/>
            <pc:sldMk cId="540607691" sldId="405"/>
            <ac:spMk id="3" creationId="{F7F345E6-4FF8-3540-A4BE-3B2905C37A3E}"/>
          </ac:spMkLst>
        </pc:spChg>
        <pc:spChg chg="del mod">
          <ac:chgData name="José Ignacio Pinzón Barreto -Cont" userId="008cf054-7115-477f-9893-2d4f132d46b2" providerId="ADAL" clId="{8AE58B96-8109-4FFE-A4FC-F969A2FA5113}" dt="2024-08-27T20:46:06.884" v="3511" actId="478"/>
          <ac:spMkLst>
            <pc:docMk/>
            <pc:sldMk cId="540607691" sldId="405"/>
            <ac:spMk id="6" creationId="{BA434780-1C69-6C1E-31AB-E2593CD8BDFF}"/>
          </ac:spMkLst>
        </pc:spChg>
        <pc:spChg chg="add del mod">
          <ac:chgData name="José Ignacio Pinzón Barreto -Cont" userId="008cf054-7115-477f-9893-2d4f132d46b2" providerId="ADAL" clId="{8AE58B96-8109-4FFE-A4FC-F969A2FA5113}" dt="2024-08-27T20:46:14.924" v="3513" actId="478"/>
          <ac:spMkLst>
            <pc:docMk/>
            <pc:sldMk cId="540607691" sldId="405"/>
            <ac:spMk id="8" creationId="{7FBB0222-2040-4546-1D87-1286EAE60F0B}"/>
          </ac:spMkLst>
        </pc:spChg>
        <pc:spChg chg="add mod">
          <ac:chgData name="José Ignacio Pinzón Barreto -Cont" userId="008cf054-7115-477f-9893-2d4f132d46b2" providerId="ADAL" clId="{8AE58B96-8109-4FFE-A4FC-F969A2FA5113}" dt="2024-08-27T20:47:17.415" v="3517"/>
          <ac:spMkLst>
            <pc:docMk/>
            <pc:sldMk cId="540607691" sldId="405"/>
            <ac:spMk id="9" creationId="{D2CDF66A-4597-9666-A6ED-BE842FB5EBDC}"/>
          </ac:spMkLst>
        </pc:spChg>
        <pc:spChg chg="add mod">
          <ac:chgData name="José Ignacio Pinzón Barreto -Cont" userId="008cf054-7115-477f-9893-2d4f132d46b2" providerId="ADAL" clId="{8AE58B96-8109-4FFE-A4FC-F969A2FA5113}" dt="2024-08-28T15:05:06.010" v="3703" actId="5793"/>
          <ac:spMkLst>
            <pc:docMk/>
            <pc:sldMk cId="540607691" sldId="405"/>
            <ac:spMk id="11" creationId="{1217D9D4-C002-A435-EBDB-FD53B4E048B4}"/>
          </ac:spMkLst>
        </pc:spChg>
        <pc:spChg chg="add mod">
          <ac:chgData name="José Ignacio Pinzón Barreto -Cont" userId="008cf054-7115-477f-9893-2d4f132d46b2" providerId="ADAL" clId="{8AE58B96-8109-4FFE-A4FC-F969A2FA5113}" dt="2024-08-28T15:05:02.345" v="3701" actId="20577"/>
          <ac:spMkLst>
            <pc:docMk/>
            <pc:sldMk cId="540607691" sldId="405"/>
            <ac:spMk id="12" creationId="{3FFA9695-5648-B861-607C-A84C0F7657BC}"/>
          </ac:spMkLst>
        </pc:spChg>
        <pc:spChg chg="del">
          <ac:chgData name="José Ignacio Pinzón Barreto -Cont" userId="008cf054-7115-477f-9893-2d4f132d46b2" providerId="ADAL" clId="{8AE58B96-8109-4FFE-A4FC-F969A2FA5113}" dt="2024-08-27T20:46:25.805" v="3515" actId="478"/>
          <ac:spMkLst>
            <pc:docMk/>
            <pc:sldMk cId="540607691" sldId="405"/>
            <ac:spMk id="14" creationId="{D2CDF66A-4597-9666-A6ED-BE842FB5EBDC}"/>
          </ac:spMkLst>
        </pc:spChg>
        <pc:picChg chg="del">
          <ac:chgData name="José Ignacio Pinzón Barreto -Cont" userId="008cf054-7115-477f-9893-2d4f132d46b2" providerId="ADAL" clId="{8AE58B96-8109-4FFE-A4FC-F969A2FA5113}" dt="2024-08-27T20:46:02.336" v="3509" actId="478"/>
          <ac:picMkLst>
            <pc:docMk/>
            <pc:sldMk cId="540607691" sldId="405"/>
            <ac:picMk id="7" creationId="{18EF44BB-1435-A50E-0778-F0893CACC0C8}"/>
          </ac:picMkLst>
        </pc:picChg>
        <pc:picChg chg="del">
          <ac:chgData name="José Ignacio Pinzón Barreto -Cont" userId="008cf054-7115-477f-9893-2d4f132d46b2" providerId="ADAL" clId="{8AE58B96-8109-4FFE-A4FC-F969A2FA5113}" dt="2024-08-27T20:06:11.369" v="3320" actId="21"/>
          <ac:picMkLst>
            <pc:docMk/>
            <pc:sldMk cId="540607691" sldId="405"/>
            <ac:picMk id="10" creationId="{7A012186-8997-61A6-3043-BD655B4FE1A7}"/>
          </ac:picMkLst>
        </pc:picChg>
        <pc:picChg chg="add mod">
          <ac:chgData name="José Ignacio Pinzón Barreto -Cont" userId="008cf054-7115-477f-9893-2d4f132d46b2" providerId="ADAL" clId="{8AE58B96-8109-4FFE-A4FC-F969A2FA5113}" dt="2024-08-28T14:01:49.310" v="3687" actId="1076"/>
          <ac:picMkLst>
            <pc:docMk/>
            <pc:sldMk cId="540607691" sldId="405"/>
            <ac:picMk id="13" creationId="{EA519B31-7F56-669F-9790-62FEC6D76275}"/>
          </ac:picMkLst>
        </pc:picChg>
        <pc:picChg chg="add mod">
          <ac:chgData name="José Ignacio Pinzón Barreto -Cont" userId="008cf054-7115-477f-9893-2d4f132d46b2" providerId="ADAL" clId="{8AE58B96-8109-4FFE-A4FC-F969A2FA5113}" dt="2024-08-28T14:01:51.632" v="3688" actId="1076"/>
          <ac:picMkLst>
            <pc:docMk/>
            <pc:sldMk cId="540607691" sldId="405"/>
            <ac:picMk id="16" creationId="{FA6020F7-31C8-A4AB-2121-426FCCAB039F}"/>
          </ac:picMkLst>
        </pc:picChg>
        <pc:picChg chg="add mod">
          <ac:chgData name="José Ignacio Pinzón Barreto -Cont" userId="008cf054-7115-477f-9893-2d4f132d46b2" providerId="ADAL" clId="{8AE58B96-8109-4FFE-A4FC-F969A2FA5113}" dt="2024-08-27T20:47:50.659" v="3524"/>
          <ac:picMkLst>
            <pc:docMk/>
            <pc:sldMk cId="540607691" sldId="405"/>
            <ac:picMk id="18" creationId="{908ECA19-6317-9371-94F5-4BA1EF753F1C}"/>
          </ac:picMkLst>
        </pc:picChg>
      </pc:sldChg>
      <pc:sldChg chg="addSp delSp modSp add mod modTransition addAnim delAnim modAnim">
        <pc:chgData name="José Ignacio Pinzón Barreto -Cont" userId="008cf054-7115-477f-9893-2d4f132d46b2" providerId="ADAL" clId="{8AE58B96-8109-4FFE-A4FC-F969A2FA5113}" dt="2024-08-29T13:11:29.499" v="4579" actId="1076"/>
        <pc:sldMkLst>
          <pc:docMk/>
          <pc:sldMk cId="2920312125" sldId="406"/>
        </pc:sldMkLst>
        <pc:spChg chg="add del mod">
          <ac:chgData name="José Ignacio Pinzón Barreto -Cont" userId="008cf054-7115-477f-9893-2d4f132d46b2" providerId="ADAL" clId="{8AE58B96-8109-4FFE-A4FC-F969A2FA5113}" dt="2024-08-27T20:40:35.461" v="3465" actId="478"/>
          <ac:spMkLst>
            <pc:docMk/>
            <pc:sldMk cId="2920312125" sldId="406"/>
            <ac:spMk id="3" creationId="{2E5C9BA4-AA7F-25AC-BBC3-F4A9D7AA2F5C}"/>
          </ac:spMkLst>
        </pc:spChg>
        <pc:spChg chg="del mod">
          <ac:chgData name="José Ignacio Pinzón Barreto -Cont" userId="008cf054-7115-477f-9893-2d4f132d46b2" providerId="ADAL" clId="{8AE58B96-8109-4FFE-A4FC-F969A2FA5113}" dt="2024-08-26T21:36:19.045" v="1253" actId="478"/>
          <ac:spMkLst>
            <pc:docMk/>
            <pc:sldMk cId="2920312125" sldId="406"/>
            <ac:spMk id="3" creationId="{F7F345E6-4FF8-3540-A4BE-3B2905C37A3E}"/>
          </ac:spMkLst>
        </pc:spChg>
        <pc:spChg chg="del">
          <ac:chgData name="José Ignacio Pinzón Barreto -Cont" userId="008cf054-7115-477f-9893-2d4f132d46b2" providerId="ADAL" clId="{8AE58B96-8109-4FFE-A4FC-F969A2FA5113}" dt="2024-08-26T21:19:03.554" v="965" actId="478"/>
          <ac:spMkLst>
            <pc:docMk/>
            <pc:sldMk cId="2920312125" sldId="406"/>
            <ac:spMk id="6" creationId="{BA434780-1C69-6C1E-31AB-E2593CD8BDFF}"/>
          </ac:spMkLst>
        </pc:spChg>
        <pc:spChg chg="add del mod">
          <ac:chgData name="José Ignacio Pinzón Barreto -Cont" userId="008cf054-7115-477f-9893-2d4f132d46b2" providerId="ADAL" clId="{8AE58B96-8109-4FFE-A4FC-F969A2FA5113}" dt="2024-08-26T21:37:15.749" v="1258"/>
          <ac:spMkLst>
            <pc:docMk/>
            <pc:sldMk cId="2920312125" sldId="406"/>
            <ac:spMk id="7" creationId="{69529B4A-45EE-0B49-E3D6-8EDB2C07FF06}"/>
          </ac:spMkLst>
        </pc:spChg>
        <pc:spChg chg="add mod">
          <ac:chgData name="José Ignacio Pinzón Barreto -Cont" userId="008cf054-7115-477f-9893-2d4f132d46b2" providerId="ADAL" clId="{8AE58B96-8109-4FFE-A4FC-F969A2FA5113}" dt="2024-08-28T15:57:37.973" v="3726" actId="14100"/>
          <ac:spMkLst>
            <pc:docMk/>
            <pc:sldMk cId="2920312125" sldId="406"/>
            <ac:spMk id="11" creationId="{860E538B-F50D-9A6C-9D20-E0EC4EE6C4DF}"/>
          </ac:spMkLst>
        </pc:spChg>
        <pc:spChg chg="del">
          <ac:chgData name="José Ignacio Pinzón Barreto -Cont" userId="008cf054-7115-477f-9893-2d4f132d46b2" providerId="ADAL" clId="{8AE58B96-8109-4FFE-A4FC-F969A2FA5113}" dt="2024-08-26T21:17:44.427" v="960" actId="478"/>
          <ac:spMkLst>
            <pc:docMk/>
            <pc:sldMk cId="2920312125" sldId="406"/>
            <ac:spMk id="12" creationId="{80BA5489-C378-8299-CC08-D29B448A1971}"/>
          </ac:spMkLst>
        </pc:spChg>
        <pc:spChg chg="del">
          <ac:chgData name="José Ignacio Pinzón Barreto -Cont" userId="008cf054-7115-477f-9893-2d4f132d46b2" providerId="ADAL" clId="{8AE58B96-8109-4FFE-A4FC-F969A2FA5113}" dt="2024-08-26T21:17:46.549" v="961" actId="478"/>
          <ac:spMkLst>
            <pc:docMk/>
            <pc:sldMk cId="2920312125" sldId="406"/>
            <ac:spMk id="13" creationId="{FE8A1511-D0F0-D99D-667F-983BEED3578A}"/>
          </ac:spMkLst>
        </pc:spChg>
        <pc:spChg chg="add del mod">
          <ac:chgData name="José Ignacio Pinzón Barreto -Cont" userId="008cf054-7115-477f-9893-2d4f132d46b2" providerId="ADAL" clId="{8AE58B96-8109-4FFE-A4FC-F969A2FA5113}" dt="2024-08-29T13:11:25.224" v="4577" actId="1076"/>
          <ac:spMkLst>
            <pc:docMk/>
            <pc:sldMk cId="2920312125" sldId="406"/>
            <ac:spMk id="14" creationId="{F7F345E6-4FF8-3540-A4BE-3B2905C37A3E}"/>
          </ac:spMkLst>
        </pc:spChg>
        <pc:picChg chg="add mod">
          <ac:chgData name="José Ignacio Pinzón Barreto -Cont" userId="008cf054-7115-477f-9893-2d4f132d46b2" providerId="ADAL" clId="{8AE58B96-8109-4FFE-A4FC-F969A2FA5113}" dt="2024-08-29T13:11:29.499" v="4579" actId="1076"/>
          <ac:picMkLst>
            <pc:docMk/>
            <pc:sldMk cId="2920312125" sldId="406"/>
            <ac:picMk id="3" creationId="{70A70BC3-98B2-A5D1-6B8D-56764D3EDA2C}"/>
          </ac:picMkLst>
        </pc:picChg>
        <pc:picChg chg="add del mod">
          <ac:chgData name="José Ignacio Pinzón Barreto -Cont" userId="008cf054-7115-477f-9893-2d4f132d46b2" providerId="ADAL" clId="{8AE58B96-8109-4FFE-A4FC-F969A2FA5113}" dt="2024-08-26T21:36:13.993" v="1252" actId="478"/>
          <ac:picMkLst>
            <pc:docMk/>
            <pc:sldMk cId="2920312125" sldId="406"/>
            <ac:picMk id="5" creationId="{8A95055A-D048-288E-7F1D-AA26D56D7C2F}"/>
          </ac:picMkLst>
        </pc:picChg>
        <pc:picChg chg="add del mod">
          <ac:chgData name="José Ignacio Pinzón Barreto -Cont" userId="008cf054-7115-477f-9893-2d4f132d46b2" providerId="ADAL" clId="{8AE58B96-8109-4FFE-A4FC-F969A2FA5113}" dt="2024-08-28T15:55:12.194" v="3714" actId="478"/>
          <ac:picMkLst>
            <pc:docMk/>
            <pc:sldMk cId="2920312125" sldId="406"/>
            <ac:picMk id="6" creationId="{3C2D0DEA-DA70-B2F4-AD2A-1B3031BD8636}"/>
          </ac:picMkLst>
        </pc:picChg>
        <pc:picChg chg="add mod">
          <ac:chgData name="José Ignacio Pinzón Barreto -Cont" userId="008cf054-7115-477f-9893-2d4f132d46b2" providerId="ADAL" clId="{8AE58B96-8109-4FFE-A4FC-F969A2FA5113}" dt="2024-08-29T13:11:28.033" v="4578" actId="1076"/>
          <ac:picMkLst>
            <pc:docMk/>
            <pc:sldMk cId="2920312125" sldId="406"/>
            <ac:picMk id="8" creationId="{3B9BC766-142E-65B9-75FA-4D6E72C9AF4E}"/>
          </ac:picMkLst>
        </pc:picChg>
        <pc:picChg chg="del">
          <ac:chgData name="José Ignacio Pinzón Barreto -Cont" userId="008cf054-7115-477f-9893-2d4f132d46b2" providerId="ADAL" clId="{8AE58B96-8109-4FFE-A4FC-F969A2FA5113}" dt="2024-08-26T21:17:39.942" v="959" actId="478"/>
          <ac:picMkLst>
            <pc:docMk/>
            <pc:sldMk cId="2920312125" sldId="406"/>
            <ac:picMk id="8" creationId="{F0D31391-C4F3-5CFA-335F-9A69A96AC635}"/>
          </ac:picMkLst>
        </pc:picChg>
        <pc:picChg chg="add mod">
          <ac:chgData name="José Ignacio Pinzón Barreto -Cont" userId="008cf054-7115-477f-9893-2d4f132d46b2" providerId="ADAL" clId="{8AE58B96-8109-4FFE-A4FC-F969A2FA5113}" dt="2024-08-28T21:04:20.233" v="4528" actId="1076"/>
          <ac:picMkLst>
            <pc:docMk/>
            <pc:sldMk cId="2920312125" sldId="406"/>
            <ac:picMk id="9" creationId="{25CD9150-6EBD-3A99-C165-CFC181194AB2}"/>
          </ac:picMkLst>
        </pc:picChg>
      </pc:sldChg>
      <pc:sldChg chg="addSp delSp modSp add del mod modClrScheme chgLayout">
        <pc:chgData name="José Ignacio Pinzón Barreto -Cont" userId="008cf054-7115-477f-9893-2d4f132d46b2" providerId="ADAL" clId="{8AE58B96-8109-4FFE-A4FC-F969A2FA5113}" dt="2024-08-27T20:45:37.208" v="3508" actId="2696"/>
        <pc:sldMkLst>
          <pc:docMk/>
          <pc:sldMk cId="205572666" sldId="407"/>
        </pc:sldMkLst>
        <pc:spChg chg="del mod">
          <ac:chgData name="José Ignacio Pinzón Barreto -Cont" userId="008cf054-7115-477f-9893-2d4f132d46b2" providerId="ADAL" clId="{8AE58B96-8109-4FFE-A4FC-F969A2FA5113}" dt="2024-08-27T20:31:37.416" v="3358" actId="478"/>
          <ac:spMkLst>
            <pc:docMk/>
            <pc:sldMk cId="205572666" sldId="407"/>
            <ac:spMk id="3" creationId="{F7F345E6-4FF8-3540-A4BE-3B2905C37A3E}"/>
          </ac:spMkLst>
        </pc:spChg>
        <pc:spChg chg="mod">
          <ac:chgData name="José Ignacio Pinzón Barreto -Cont" userId="008cf054-7115-477f-9893-2d4f132d46b2" providerId="ADAL" clId="{8AE58B96-8109-4FFE-A4FC-F969A2FA5113}" dt="2024-08-27T20:39:50.469" v="3463" actId="1076"/>
          <ac:spMkLst>
            <pc:docMk/>
            <pc:sldMk cId="205572666" sldId="407"/>
            <ac:spMk id="4" creationId="{963E9FF8-726C-C90D-F2BB-C32B8EBE4472}"/>
          </ac:spMkLst>
        </pc:spChg>
        <pc:spChg chg="del mod">
          <ac:chgData name="José Ignacio Pinzón Barreto -Cont" userId="008cf054-7115-477f-9893-2d4f132d46b2" providerId="ADAL" clId="{8AE58B96-8109-4FFE-A4FC-F969A2FA5113}" dt="2024-08-27T19:54:32.069" v="2953" actId="478"/>
          <ac:spMkLst>
            <pc:docMk/>
            <pc:sldMk cId="205572666" sldId="407"/>
            <ac:spMk id="12" creationId="{80BA5489-C378-8299-CC08-D29B448A1971}"/>
          </ac:spMkLst>
        </pc:spChg>
        <pc:spChg chg="del">
          <ac:chgData name="José Ignacio Pinzón Barreto -Cont" userId="008cf054-7115-477f-9893-2d4f132d46b2" providerId="ADAL" clId="{8AE58B96-8109-4FFE-A4FC-F969A2FA5113}" dt="2024-08-27T19:48:23.436" v="2937" actId="478"/>
          <ac:spMkLst>
            <pc:docMk/>
            <pc:sldMk cId="205572666" sldId="407"/>
            <ac:spMk id="13" creationId="{FE8A1511-D0F0-D99D-667F-983BEED3578A}"/>
          </ac:spMkLst>
        </pc:spChg>
        <pc:spChg chg="del">
          <ac:chgData name="José Ignacio Pinzón Barreto -Cont" userId="008cf054-7115-477f-9893-2d4f132d46b2" providerId="ADAL" clId="{8AE58B96-8109-4FFE-A4FC-F969A2FA5113}" dt="2024-08-27T20:31:01.651" v="3357" actId="478"/>
          <ac:spMkLst>
            <pc:docMk/>
            <pc:sldMk cId="205572666" sldId="407"/>
            <ac:spMk id="14" creationId="{D2CDF66A-4597-9666-A6ED-BE842FB5EBDC}"/>
          </ac:spMkLst>
        </pc:spChg>
        <pc:spChg chg="add del mod ord">
          <ac:chgData name="José Ignacio Pinzón Barreto -Cont" userId="008cf054-7115-477f-9893-2d4f132d46b2" providerId="ADAL" clId="{8AE58B96-8109-4FFE-A4FC-F969A2FA5113}" dt="2024-08-27T20:44:30.609" v="3495" actId="21"/>
          <ac:spMkLst>
            <pc:docMk/>
            <pc:sldMk cId="205572666" sldId="407"/>
            <ac:spMk id="23" creationId="{CDE7006B-9577-46CF-A11D-39CDA79D6A57}"/>
          </ac:spMkLst>
        </pc:spChg>
        <pc:spChg chg="add mod ord">
          <ac:chgData name="José Ignacio Pinzón Barreto -Cont" userId="008cf054-7115-477f-9893-2d4f132d46b2" providerId="ADAL" clId="{8AE58B96-8109-4FFE-A4FC-F969A2FA5113}" dt="2024-08-27T20:39:35.626" v="3461" actId="700"/>
          <ac:spMkLst>
            <pc:docMk/>
            <pc:sldMk cId="205572666" sldId="407"/>
            <ac:spMk id="24" creationId="{59A25F91-76BE-9E28-9FEE-24079CF8D026}"/>
          </ac:spMkLst>
        </pc:spChg>
        <pc:spChg chg="add del mod ord">
          <ac:chgData name="José Ignacio Pinzón Barreto -Cont" userId="008cf054-7115-477f-9893-2d4f132d46b2" providerId="ADAL" clId="{8AE58B96-8109-4FFE-A4FC-F969A2FA5113}" dt="2024-08-27T20:39:35.626" v="3461" actId="700"/>
          <ac:spMkLst>
            <pc:docMk/>
            <pc:sldMk cId="205572666" sldId="407"/>
            <ac:spMk id="25" creationId="{84517963-F82A-CFC9-864A-438819314208}"/>
          </ac:spMkLst>
        </pc:spChg>
        <pc:spChg chg="add del mod ord">
          <ac:chgData name="José Ignacio Pinzón Barreto -Cont" userId="008cf054-7115-477f-9893-2d4f132d46b2" providerId="ADAL" clId="{8AE58B96-8109-4FFE-A4FC-F969A2FA5113}" dt="2024-08-27T20:37:16.113" v="3390" actId="700"/>
          <ac:spMkLst>
            <pc:docMk/>
            <pc:sldMk cId="205572666" sldId="407"/>
            <ac:spMk id="26" creationId="{E754D4F5-DB82-C424-F71D-311663617DFF}"/>
          </ac:spMkLst>
        </pc:spChg>
        <pc:spChg chg="add del mod ord">
          <ac:chgData name="José Ignacio Pinzón Barreto -Cont" userId="008cf054-7115-477f-9893-2d4f132d46b2" providerId="ADAL" clId="{8AE58B96-8109-4FFE-A4FC-F969A2FA5113}" dt="2024-08-27T20:37:16.113" v="3390" actId="700"/>
          <ac:spMkLst>
            <pc:docMk/>
            <pc:sldMk cId="205572666" sldId="407"/>
            <ac:spMk id="27" creationId="{49C7668B-2645-953A-4BB3-2972FBABC660}"/>
          </ac:spMkLst>
        </pc:spChg>
        <pc:spChg chg="add del mod">
          <ac:chgData name="José Ignacio Pinzón Barreto -Cont" userId="008cf054-7115-477f-9893-2d4f132d46b2" providerId="ADAL" clId="{8AE58B96-8109-4FFE-A4FC-F969A2FA5113}" dt="2024-08-27T20:45:15.826" v="3502" actId="478"/>
          <ac:spMkLst>
            <pc:docMk/>
            <pc:sldMk cId="205572666" sldId="407"/>
            <ac:spMk id="29" creationId="{0E7AB619-C0FA-0C92-5C03-1623BABE665C}"/>
          </ac:spMkLst>
        </pc:spChg>
        <pc:picChg chg="add del mod">
          <ac:chgData name="José Ignacio Pinzón Barreto -Cont" userId="008cf054-7115-477f-9893-2d4f132d46b2" providerId="ADAL" clId="{8AE58B96-8109-4FFE-A4FC-F969A2FA5113}" dt="2024-08-27T20:32:56.074" v="3363" actId="21"/>
          <ac:picMkLst>
            <pc:docMk/>
            <pc:sldMk cId="205572666" sldId="407"/>
            <ac:picMk id="5" creationId="{EA81C74E-0D16-16F4-225C-976BCBD8C8F6}"/>
          </ac:picMkLst>
        </pc:picChg>
        <pc:picChg chg="del">
          <ac:chgData name="José Ignacio Pinzón Barreto -Cont" userId="008cf054-7115-477f-9893-2d4f132d46b2" providerId="ADAL" clId="{8AE58B96-8109-4FFE-A4FC-F969A2FA5113}" dt="2024-08-27T19:12:41.435" v="1808" actId="478"/>
          <ac:picMkLst>
            <pc:docMk/>
            <pc:sldMk cId="205572666" sldId="407"/>
            <ac:picMk id="7" creationId="{0AF638B9-DA40-33AF-DF40-A28C7804E210}"/>
          </ac:picMkLst>
        </pc:picChg>
        <pc:picChg chg="del">
          <ac:chgData name="José Ignacio Pinzón Barreto -Cont" userId="008cf054-7115-477f-9893-2d4f132d46b2" providerId="ADAL" clId="{8AE58B96-8109-4FFE-A4FC-F969A2FA5113}" dt="2024-08-27T19:48:10.004" v="2934" actId="478"/>
          <ac:picMkLst>
            <pc:docMk/>
            <pc:sldMk cId="205572666" sldId="407"/>
            <ac:picMk id="8" creationId="{E064768D-4CDC-41DD-2772-38F9B5E6812D}"/>
          </ac:picMkLst>
        </pc:picChg>
        <pc:picChg chg="add del mod">
          <ac:chgData name="José Ignacio Pinzón Barreto -Cont" userId="008cf054-7115-477f-9893-2d4f132d46b2" providerId="ADAL" clId="{8AE58B96-8109-4FFE-A4FC-F969A2FA5113}" dt="2024-08-27T19:54:22.405" v="2951" actId="478"/>
          <ac:picMkLst>
            <pc:docMk/>
            <pc:sldMk cId="205572666" sldId="407"/>
            <ac:picMk id="9" creationId="{EA519B31-7F56-669F-9790-62FEC6D76275}"/>
          </ac:picMkLst>
        </pc:picChg>
        <pc:picChg chg="add del mod">
          <ac:chgData name="José Ignacio Pinzón Barreto -Cont" userId="008cf054-7115-477f-9893-2d4f132d46b2" providerId="ADAL" clId="{8AE58B96-8109-4FFE-A4FC-F969A2FA5113}" dt="2024-08-27T19:52:13.957" v="2943" actId="478"/>
          <ac:picMkLst>
            <pc:docMk/>
            <pc:sldMk cId="205572666" sldId="407"/>
            <ac:picMk id="11" creationId="{3E8AB40B-D888-B5DD-8D3D-F93728FFE1DD}"/>
          </ac:picMkLst>
        </pc:picChg>
        <pc:picChg chg="add del mod">
          <ac:chgData name="José Ignacio Pinzón Barreto -Cont" userId="008cf054-7115-477f-9893-2d4f132d46b2" providerId="ADAL" clId="{8AE58B96-8109-4FFE-A4FC-F969A2FA5113}" dt="2024-08-27T19:54:23.341" v="2952" actId="478"/>
          <ac:picMkLst>
            <pc:docMk/>
            <pc:sldMk cId="205572666" sldId="407"/>
            <ac:picMk id="16" creationId="{FA6020F7-31C8-A4AB-2121-426FCCAB039F}"/>
          </ac:picMkLst>
        </pc:picChg>
        <pc:picChg chg="add del mod">
          <ac:chgData name="José Ignacio Pinzón Barreto -Cont" userId="008cf054-7115-477f-9893-2d4f132d46b2" providerId="ADAL" clId="{8AE58B96-8109-4FFE-A4FC-F969A2FA5113}" dt="2024-08-27T19:54:21.308" v="2950" actId="478"/>
          <ac:picMkLst>
            <pc:docMk/>
            <pc:sldMk cId="205572666" sldId="407"/>
            <ac:picMk id="18" creationId="{908ECA19-6317-9371-94F5-4BA1EF753F1C}"/>
          </ac:picMkLst>
        </pc:picChg>
        <pc:picChg chg="add del mod">
          <ac:chgData name="José Ignacio Pinzón Barreto -Cont" userId="008cf054-7115-477f-9893-2d4f132d46b2" providerId="ADAL" clId="{8AE58B96-8109-4FFE-A4FC-F969A2FA5113}" dt="2024-08-27T20:45:18.838" v="3503" actId="21"/>
          <ac:picMkLst>
            <pc:docMk/>
            <pc:sldMk cId="205572666" sldId="407"/>
            <ac:picMk id="19" creationId="{AF74D685-9253-E77D-FB4B-D9C5B8C685C5}"/>
          </ac:picMkLst>
        </pc:picChg>
        <pc:picChg chg="add del mod">
          <ac:chgData name="José Ignacio Pinzón Barreto -Cont" userId="008cf054-7115-477f-9893-2d4f132d46b2" providerId="ADAL" clId="{8AE58B96-8109-4FFE-A4FC-F969A2FA5113}" dt="2024-08-27T20:45:01.161" v="3500" actId="21"/>
          <ac:picMkLst>
            <pc:docMk/>
            <pc:sldMk cId="205572666" sldId="407"/>
            <ac:picMk id="21" creationId="{C8456757-28D4-A5C5-5961-5DF8E89E3A98}"/>
          </ac:picMkLst>
        </pc:picChg>
      </pc:sldChg>
      <pc:sldChg chg="addSp delSp modSp add del mod modTransition setBg delAnim modAnim">
        <pc:chgData name="José Ignacio Pinzón Barreto -Cont" userId="008cf054-7115-477f-9893-2d4f132d46b2" providerId="ADAL" clId="{8AE58B96-8109-4FFE-A4FC-F969A2FA5113}" dt="2024-08-26T21:40:06.391" v="1285" actId="2696"/>
        <pc:sldMkLst>
          <pc:docMk/>
          <pc:sldMk cId="1179580139" sldId="407"/>
        </pc:sldMkLst>
        <pc:spChg chg="del mod">
          <ac:chgData name="José Ignacio Pinzón Barreto -Cont" userId="008cf054-7115-477f-9893-2d4f132d46b2" providerId="ADAL" clId="{8AE58B96-8109-4FFE-A4FC-F969A2FA5113}" dt="2024-08-26T21:37:11.754" v="1257" actId="21"/>
          <ac:spMkLst>
            <pc:docMk/>
            <pc:sldMk cId="1179580139" sldId="407"/>
            <ac:spMk id="3" creationId="{F7F345E6-4FF8-3540-A4BE-3B2905C37A3E}"/>
          </ac:spMkLst>
        </pc:spChg>
        <pc:spChg chg="mod ord">
          <ac:chgData name="José Ignacio Pinzón Barreto -Cont" userId="008cf054-7115-477f-9893-2d4f132d46b2" providerId="ADAL" clId="{8AE58B96-8109-4FFE-A4FC-F969A2FA5113}" dt="2024-08-26T21:29:39.540" v="1178" actId="26606"/>
          <ac:spMkLst>
            <pc:docMk/>
            <pc:sldMk cId="1179580139" sldId="407"/>
            <ac:spMk id="4" creationId="{963E9FF8-726C-C90D-F2BB-C32B8EBE4472}"/>
          </ac:spMkLst>
        </pc:spChg>
        <pc:spChg chg="add mod">
          <ac:chgData name="José Ignacio Pinzón Barreto -Cont" userId="008cf054-7115-477f-9893-2d4f132d46b2" providerId="ADAL" clId="{8AE58B96-8109-4FFE-A4FC-F969A2FA5113}" dt="2024-08-26T21:38:24.140" v="1275" actId="21"/>
          <ac:spMkLst>
            <pc:docMk/>
            <pc:sldMk cId="1179580139" sldId="407"/>
            <ac:spMk id="9" creationId="{F0C55B9C-58F2-425E-263E-1E5C8A20B8F1}"/>
          </ac:spMkLst>
        </pc:spChg>
        <pc:spChg chg="add mod">
          <ac:chgData name="José Ignacio Pinzón Barreto -Cont" userId="008cf054-7115-477f-9893-2d4f132d46b2" providerId="ADAL" clId="{8AE58B96-8109-4FFE-A4FC-F969A2FA5113}" dt="2024-08-26T21:37:11.754" v="1257" actId="21"/>
          <ac:spMkLst>
            <pc:docMk/>
            <pc:sldMk cId="1179580139" sldId="407"/>
            <ac:spMk id="11" creationId="{E33C0EE6-C101-1F39-499E-DD0E425CD708}"/>
          </ac:spMkLst>
        </pc:spChg>
        <pc:spChg chg="add del">
          <ac:chgData name="José Ignacio Pinzón Barreto -Cont" userId="008cf054-7115-477f-9893-2d4f132d46b2" providerId="ADAL" clId="{8AE58B96-8109-4FFE-A4FC-F969A2FA5113}" dt="2024-08-26T21:29:39.540" v="1177" actId="26606"/>
          <ac:spMkLst>
            <pc:docMk/>
            <pc:sldMk cId="1179580139" sldId="407"/>
            <ac:spMk id="13" creationId="{E91DC736-0EF8-4F87-9146-EBF1D2EE4D3D}"/>
          </ac:spMkLst>
        </pc:spChg>
        <pc:spChg chg="add del">
          <ac:chgData name="José Ignacio Pinzón Barreto -Cont" userId="008cf054-7115-477f-9893-2d4f132d46b2" providerId="ADAL" clId="{8AE58B96-8109-4FFE-A4FC-F969A2FA5113}" dt="2024-08-26T21:29:39.540" v="1177" actId="26606"/>
          <ac:spMkLst>
            <pc:docMk/>
            <pc:sldMk cId="1179580139" sldId="407"/>
            <ac:spMk id="15" creationId="{097CD68E-23E3-4007-8847-CD0944C4F7BE}"/>
          </ac:spMkLst>
        </pc:spChg>
        <pc:spChg chg="add del">
          <ac:chgData name="José Ignacio Pinzón Barreto -Cont" userId="008cf054-7115-477f-9893-2d4f132d46b2" providerId="ADAL" clId="{8AE58B96-8109-4FFE-A4FC-F969A2FA5113}" dt="2024-08-26T21:29:39.540" v="1177" actId="26606"/>
          <ac:spMkLst>
            <pc:docMk/>
            <pc:sldMk cId="1179580139" sldId="407"/>
            <ac:spMk id="17" creationId="{AF2F604E-43BE-4DC3-B983-E071523364F8}"/>
          </ac:spMkLst>
        </pc:spChg>
        <pc:spChg chg="add del">
          <ac:chgData name="José Ignacio Pinzón Barreto -Cont" userId="008cf054-7115-477f-9893-2d4f132d46b2" providerId="ADAL" clId="{8AE58B96-8109-4FFE-A4FC-F969A2FA5113}" dt="2024-08-26T21:29:39.540" v="1177" actId="26606"/>
          <ac:spMkLst>
            <pc:docMk/>
            <pc:sldMk cId="1179580139" sldId="407"/>
            <ac:spMk id="19" creationId="{08C9B587-E65E-4B52-B37C-ABEBB6E87928}"/>
          </ac:spMkLst>
        </pc:spChg>
        <pc:spChg chg="add">
          <ac:chgData name="José Ignacio Pinzón Barreto -Cont" userId="008cf054-7115-477f-9893-2d4f132d46b2" providerId="ADAL" clId="{8AE58B96-8109-4FFE-A4FC-F969A2FA5113}" dt="2024-08-26T21:29:39.540" v="1178" actId="26606"/>
          <ac:spMkLst>
            <pc:docMk/>
            <pc:sldMk cId="1179580139" sldId="407"/>
            <ac:spMk id="20" creationId="{B81933D1-5615-42C7-9C0B-4EB7105CCE2D}"/>
          </ac:spMkLst>
        </pc:spChg>
        <pc:spChg chg="add">
          <ac:chgData name="José Ignacio Pinzón Barreto -Cont" userId="008cf054-7115-477f-9893-2d4f132d46b2" providerId="ADAL" clId="{8AE58B96-8109-4FFE-A4FC-F969A2FA5113}" dt="2024-08-26T21:29:39.540" v="1178" actId="26606"/>
          <ac:spMkLst>
            <pc:docMk/>
            <pc:sldMk cId="1179580139" sldId="407"/>
            <ac:spMk id="21" creationId="{47942995-B07F-4636-9A06-C6A104B260A8}"/>
          </ac:spMkLst>
        </pc:spChg>
        <pc:spChg chg="add">
          <ac:chgData name="José Ignacio Pinzón Barreto -Cont" userId="008cf054-7115-477f-9893-2d4f132d46b2" providerId="ADAL" clId="{8AE58B96-8109-4FFE-A4FC-F969A2FA5113}" dt="2024-08-26T21:29:39.540" v="1178" actId="26606"/>
          <ac:spMkLst>
            <pc:docMk/>
            <pc:sldMk cId="1179580139" sldId="407"/>
            <ac:spMk id="22" creationId="{19C9EAEA-39D0-4B0E-A0EB-51E7B26740B1}"/>
          </ac:spMkLst>
        </pc:spChg>
        <pc:grpChg chg="add">
          <ac:chgData name="José Ignacio Pinzón Barreto -Cont" userId="008cf054-7115-477f-9893-2d4f132d46b2" providerId="ADAL" clId="{8AE58B96-8109-4FFE-A4FC-F969A2FA5113}" dt="2024-08-26T21:29:39.540" v="1178" actId="26606"/>
          <ac:grpSpMkLst>
            <pc:docMk/>
            <pc:sldMk cId="1179580139" sldId="407"/>
            <ac:grpSpMk id="23" creationId="{032D8612-31EB-44CF-A1D0-14FD4C705424}"/>
          </ac:grpSpMkLst>
        </pc:grpChg>
        <pc:picChg chg="del">
          <ac:chgData name="José Ignacio Pinzón Barreto -Cont" userId="008cf054-7115-477f-9893-2d4f132d46b2" providerId="ADAL" clId="{8AE58B96-8109-4FFE-A4FC-F969A2FA5113}" dt="2024-08-26T21:28:23.405" v="1169" actId="478"/>
          <ac:picMkLst>
            <pc:docMk/>
            <pc:sldMk cId="1179580139" sldId="407"/>
            <ac:picMk id="5" creationId="{8A95055A-D048-288E-7F1D-AA26D56D7C2F}"/>
          </ac:picMkLst>
        </pc:picChg>
        <pc:picChg chg="add del mod">
          <ac:chgData name="José Ignacio Pinzón Barreto -Cont" userId="008cf054-7115-477f-9893-2d4f132d46b2" providerId="ADAL" clId="{8AE58B96-8109-4FFE-A4FC-F969A2FA5113}" dt="2024-08-26T21:29:22.166" v="1172" actId="478"/>
          <ac:picMkLst>
            <pc:docMk/>
            <pc:sldMk cId="1179580139" sldId="407"/>
            <ac:picMk id="6" creationId="{9B0C4585-3034-4080-D4B8-3700C62BB464}"/>
          </ac:picMkLst>
        </pc:picChg>
        <pc:picChg chg="add del mod ord">
          <ac:chgData name="José Ignacio Pinzón Barreto -Cont" userId="008cf054-7115-477f-9893-2d4f132d46b2" providerId="ADAL" clId="{8AE58B96-8109-4FFE-A4FC-F969A2FA5113}" dt="2024-08-26T21:40:01.541" v="1284" actId="478"/>
          <ac:picMkLst>
            <pc:docMk/>
            <pc:sldMk cId="1179580139" sldId="407"/>
            <ac:picMk id="8" creationId="{74A58F54-AC37-1B8B-4559-C20F70D03D91}"/>
          </ac:picMkLst>
        </pc:picChg>
      </pc:sldChg>
      <pc:sldChg chg="addSp delSp modSp add del mod modClrScheme chgLayout">
        <pc:chgData name="José Ignacio Pinzón Barreto -Cont" userId="008cf054-7115-477f-9893-2d4f132d46b2" providerId="ADAL" clId="{8AE58B96-8109-4FFE-A4FC-F969A2FA5113}" dt="2024-08-27T20:48:24.713" v="3531" actId="2696"/>
        <pc:sldMkLst>
          <pc:docMk/>
          <pc:sldMk cId="4030295390" sldId="408"/>
        </pc:sldMkLst>
        <pc:spChg chg="del">
          <ac:chgData name="José Ignacio Pinzón Barreto -Cont" userId="008cf054-7115-477f-9893-2d4f132d46b2" providerId="ADAL" clId="{8AE58B96-8109-4FFE-A4FC-F969A2FA5113}" dt="2024-08-27T19:55:14.669" v="2960" actId="478"/>
          <ac:spMkLst>
            <pc:docMk/>
            <pc:sldMk cId="4030295390" sldId="408"/>
            <ac:spMk id="3" creationId="{F7F345E6-4FF8-3540-A4BE-3B2905C37A3E}"/>
          </ac:spMkLst>
        </pc:spChg>
        <pc:spChg chg="add del mod">
          <ac:chgData name="José Ignacio Pinzón Barreto -Cont" userId="008cf054-7115-477f-9893-2d4f132d46b2" providerId="ADAL" clId="{8AE58B96-8109-4FFE-A4FC-F969A2FA5113}" dt="2024-08-27T19:55:26.934" v="2963" actId="478"/>
          <ac:spMkLst>
            <pc:docMk/>
            <pc:sldMk cId="4030295390" sldId="408"/>
            <ac:spMk id="6" creationId="{B40F1D53-741C-414B-7F7F-C85869E47592}"/>
          </ac:spMkLst>
        </pc:spChg>
        <pc:spChg chg="add del mod ord">
          <ac:chgData name="José Ignacio Pinzón Barreto -Cont" userId="008cf054-7115-477f-9893-2d4f132d46b2" providerId="ADAL" clId="{8AE58B96-8109-4FFE-A4FC-F969A2FA5113}" dt="2024-08-27T19:59:53.527" v="3168" actId="478"/>
          <ac:spMkLst>
            <pc:docMk/>
            <pc:sldMk cId="4030295390" sldId="408"/>
            <ac:spMk id="7" creationId="{71D8C4C2-ABE5-D1D0-1F19-A6AF5223AB93}"/>
          </ac:spMkLst>
        </pc:spChg>
        <pc:spChg chg="add del mod ord">
          <ac:chgData name="José Ignacio Pinzón Barreto -Cont" userId="008cf054-7115-477f-9893-2d4f132d46b2" providerId="ADAL" clId="{8AE58B96-8109-4FFE-A4FC-F969A2FA5113}" dt="2024-08-27T20:47:24.471" v="3518" actId="21"/>
          <ac:spMkLst>
            <pc:docMk/>
            <pc:sldMk cId="4030295390" sldId="408"/>
            <ac:spMk id="8" creationId="{1217D9D4-C002-A435-EBDB-FD53B4E048B4}"/>
          </ac:spMkLst>
        </pc:spChg>
        <pc:spChg chg="add del mod ord">
          <ac:chgData name="José Ignacio Pinzón Barreto -Cont" userId="008cf054-7115-477f-9893-2d4f132d46b2" providerId="ADAL" clId="{8AE58B96-8109-4FFE-A4FC-F969A2FA5113}" dt="2024-08-27T20:47:33.770" v="3520" actId="21"/>
          <ac:spMkLst>
            <pc:docMk/>
            <pc:sldMk cId="4030295390" sldId="408"/>
            <ac:spMk id="10" creationId="{3FFA9695-5648-B861-607C-A84C0F7657BC}"/>
          </ac:spMkLst>
        </pc:spChg>
        <pc:spChg chg="del mod">
          <ac:chgData name="José Ignacio Pinzón Barreto -Cont" userId="008cf054-7115-477f-9893-2d4f132d46b2" providerId="ADAL" clId="{8AE58B96-8109-4FFE-A4FC-F969A2FA5113}" dt="2024-08-27T20:01:45.359" v="3302" actId="478"/>
          <ac:spMkLst>
            <pc:docMk/>
            <pc:sldMk cId="4030295390" sldId="408"/>
            <ac:spMk id="12" creationId="{80BA5489-C378-8299-CC08-D29B448A1971}"/>
          </ac:spMkLst>
        </pc:spChg>
        <pc:spChg chg="add mod">
          <ac:chgData name="José Ignacio Pinzón Barreto -Cont" userId="008cf054-7115-477f-9893-2d4f132d46b2" providerId="ADAL" clId="{8AE58B96-8109-4FFE-A4FC-F969A2FA5113}" dt="2024-08-27T20:47:57.912" v="3525" actId="1076"/>
          <ac:spMkLst>
            <pc:docMk/>
            <pc:sldMk cId="4030295390" sldId="408"/>
            <ac:spMk id="13" creationId="{1121D2D0-46D3-D998-4C59-C58BA9891CED}"/>
          </ac:spMkLst>
        </pc:spChg>
        <pc:spChg chg="del mod">
          <ac:chgData name="José Ignacio Pinzón Barreto -Cont" userId="008cf054-7115-477f-9893-2d4f132d46b2" providerId="ADAL" clId="{8AE58B96-8109-4FFE-A4FC-F969A2FA5113}" dt="2024-08-27T20:47:14.321" v="3516" actId="21"/>
          <ac:spMkLst>
            <pc:docMk/>
            <pc:sldMk cId="4030295390" sldId="408"/>
            <ac:spMk id="14" creationId="{D2CDF66A-4597-9666-A6ED-BE842FB5EBDC}"/>
          </ac:spMkLst>
        </pc:spChg>
        <pc:spChg chg="add mod">
          <ac:chgData name="José Ignacio Pinzón Barreto -Cont" userId="008cf054-7115-477f-9893-2d4f132d46b2" providerId="ADAL" clId="{8AE58B96-8109-4FFE-A4FC-F969A2FA5113}" dt="2024-08-27T20:48:10.838" v="3528" actId="1076"/>
          <ac:spMkLst>
            <pc:docMk/>
            <pc:sldMk cId="4030295390" sldId="408"/>
            <ac:spMk id="17" creationId="{61E8860D-72EC-6146-8029-5A89A1BE95E0}"/>
          </ac:spMkLst>
        </pc:spChg>
        <pc:picChg chg="del">
          <ac:chgData name="José Ignacio Pinzón Barreto -Cont" userId="008cf054-7115-477f-9893-2d4f132d46b2" providerId="ADAL" clId="{8AE58B96-8109-4FFE-A4FC-F969A2FA5113}" dt="2024-08-27T19:55:07.694" v="2959" actId="478"/>
          <ac:picMkLst>
            <pc:docMk/>
            <pc:sldMk cId="4030295390" sldId="408"/>
            <ac:picMk id="5" creationId="{EA81C74E-0D16-16F4-225C-976BCBD8C8F6}"/>
          </ac:picMkLst>
        </pc:picChg>
        <pc:picChg chg="del mod">
          <ac:chgData name="José Ignacio Pinzón Barreto -Cont" userId="008cf054-7115-477f-9893-2d4f132d46b2" providerId="ADAL" clId="{8AE58B96-8109-4FFE-A4FC-F969A2FA5113}" dt="2024-08-27T20:48:13.633" v="3529" actId="21"/>
          <ac:picMkLst>
            <pc:docMk/>
            <pc:sldMk cId="4030295390" sldId="408"/>
            <ac:picMk id="9" creationId="{EA519B31-7F56-669F-9790-62FEC6D76275}"/>
          </ac:picMkLst>
        </pc:picChg>
        <pc:picChg chg="del mod">
          <ac:chgData name="José Ignacio Pinzón Barreto -Cont" userId="008cf054-7115-477f-9893-2d4f132d46b2" providerId="ADAL" clId="{8AE58B96-8109-4FFE-A4FC-F969A2FA5113}" dt="2024-08-27T20:48:00.189" v="3526" actId="21"/>
          <ac:picMkLst>
            <pc:docMk/>
            <pc:sldMk cId="4030295390" sldId="408"/>
            <ac:picMk id="16" creationId="{FA6020F7-31C8-A4AB-2121-426FCCAB039F}"/>
          </ac:picMkLst>
        </pc:picChg>
        <pc:picChg chg="add del mod">
          <ac:chgData name="José Ignacio Pinzón Barreto -Cont" userId="008cf054-7115-477f-9893-2d4f132d46b2" providerId="ADAL" clId="{8AE58B96-8109-4FFE-A4FC-F969A2FA5113}" dt="2024-08-27T20:47:46.045" v="3523" actId="21"/>
          <ac:picMkLst>
            <pc:docMk/>
            <pc:sldMk cId="4030295390" sldId="408"/>
            <ac:picMk id="18" creationId="{908ECA19-6317-9371-94F5-4BA1EF753F1C}"/>
          </ac:picMkLst>
        </pc:picChg>
      </pc:sldChg>
      <pc:sldChg chg="addSp delSp modSp add mod delAnim modAnim">
        <pc:chgData name="José Ignacio Pinzón Barreto -Cont" userId="008cf054-7115-477f-9893-2d4f132d46b2" providerId="ADAL" clId="{8AE58B96-8109-4FFE-A4FC-F969A2FA5113}" dt="2024-08-29T13:16:54.941" v="4592" actId="1076"/>
        <pc:sldMkLst>
          <pc:docMk/>
          <pc:sldMk cId="749479134" sldId="409"/>
        </pc:sldMkLst>
        <pc:spChg chg="add del mod">
          <ac:chgData name="José Ignacio Pinzón Barreto -Cont" userId="008cf054-7115-477f-9893-2d4f132d46b2" providerId="ADAL" clId="{8AE58B96-8109-4FFE-A4FC-F969A2FA5113}" dt="2024-08-27T20:41:21.421" v="3470" actId="478"/>
          <ac:spMkLst>
            <pc:docMk/>
            <pc:sldMk cId="749479134" sldId="409"/>
            <ac:spMk id="3" creationId="{FA758F79-3693-9DFE-2934-4A45DA133E36}"/>
          </ac:spMkLst>
        </pc:spChg>
        <pc:spChg chg="add mod">
          <ac:chgData name="José Ignacio Pinzón Barreto -Cont" userId="008cf054-7115-477f-9893-2d4f132d46b2" providerId="ADAL" clId="{8AE58B96-8109-4FFE-A4FC-F969A2FA5113}" dt="2024-08-29T13:15:55.636" v="4582"/>
          <ac:spMkLst>
            <pc:docMk/>
            <pc:sldMk cId="749479134" sldId="409"/>
            <ac:spMk id="5" creationId="{F7F345E6-4FF8-3540-A4BE-3B2905C37A3E}"/>
          </ac:spMkLst>
        </pc:spChg>
        <pc:spChg chg="add mod">
          <ac:chgData name="José Ignacio Pinzón Barreto -Cont" userId="008cf054-7115-477f-9893-2d4f132d46b2" providerId="ADAL" clId="{8AE58B96-8109-4FFE-A4FC-F969A2FA5113}" dt="2024-08-28T16:07:12.893" v="3779" actId="27636"/>
          <ac:spMkLst>
            <pc:docMk/>
            <pc:sldMk cId="749479134" sldId="409"/>
            <ac:spMk id="10" creationId="{52153FE8-4C65-1190-E199-94AE44A2AE7A}"/>
          </ac:spMkLst>
        </pc:spChg>
        <pc:spChg chg="del">
          <ac:chgData name="José Ignacio Pinzón Barreto -Cont" userId="008cf054-7115-477f-9893-2d4f132d46b2" providerId="ADAL" clId="{8AE58B96-8109-4FFE-A4FC-F969A2FA5113}" dt="2024-08-27T20:41:44.645" v="3473" actId="478"/>
          <ac:spMkLst>
            <pc:docMk/>
            <pc:sldMk cId="749479134" sldId="409"/>
            <ac:spMk id="11" creationId="{860E538B-F50D-9A6C-9D20-E0EC4EE6C4DF}"/>
          </ac:spMkLst>
        </pc:spChg>
        <pc:spChg chg="del">
          <ac:chgData name="José Ignacio Pinzón Barreto -Cont" userId="008cf054-7115-477f-9893-2d4f132d46b2" providerId="ADAL" clId="{8AE58B96-8109-4FFE-A4FC-F969A2FA5113}" dt="2024-08-27T20:41:18.311" v="3469" actId="478"/>
          <ac:spMkLst>
            <pc:docMk/>
            <pc:sldMk cId="749479134" sldId="409"/>
            <ac:spMk id="14" creationId="{F7F345E6-4FF8-3540-A4BE-3B2905C37A3E}"/>
          </ac:spMkLst>
        </pc:spChg>
        <pc:picChg chg="add mod">
          <ac:chgData name="José Ignacio Pinzón Barreto -Cont" userId="008cf054-7115-477f-9893-2d4f132d46b2" providerId="ADAL" clId="{8AE58B96-8109-4FFE-A4FC-F969A2FA5113}" dt="2024-08-29T13:16:54.941" v="4592" actId="1076"/>
          <ac:picMkLst>
            <pc:docMk/>
            <pc:sldMk cId="749479134" sldId="409"/>
            <ac:picMk id="2" creationId="{6D0579B6-24E2-B954-D64D-1C87C58D8BFA}"/>
          </ac:picMkLst>
        </pc:picChg>
        <pc:picChg chg="add mod">
          <ac:chgData name="José Ignacio Pinzón Barreto -Cont" userId="008cf054-7115-477f-9893-2d4f132d46b2" providerId="ADAL" clId="{8AE58B96-8109-4FFE-A4FC-F969A2FA5113}" dt="2024-08-29T13:16:52.084" v="4591" actId="1076"/>
          <ac:picMkLst>
            <pc:docMk/>
            <pc:sldMk cId="749479134" sldId="409"/>
            <ac:picMk id="6" creationId="{3E43A574-0DF9-DAA4-8F9C-9E81E9FEEFB4}"/>
          </ac:picMkLst>
        </pc:picChg>
        <pc:picChg chg="add mod">
          <ac:chgData name="José Ignacio Pinzón Barreto -Cont" userId="008cf054-7115-477f-9893-2d4f132d46b2" providerId="ADAL" clId="{8AE58B96-8109-4FFE-A4FC-F969A2FA5113}" dt="2024-08-29T13:16:42.953" v="4587" actId="1076"/>
          <ac:picMkLst>
            <pc:docMk/>
            <pc:sldMk cId="749479134" sldId="409"/>
            <ac:picMk id="7" creationId="{0AF638B9-DA40-33AF-DF40-A28C7804E210}"/>
          </ac:picMkLst>
        </pc:picChg>
        <pc:picChg chg="add del mod">
          <ac:chgData name="José Ignacio Pinzón Barreto -Cont" userId="008cf054-7115-477f-9893-2d4f132d46b2" providerId="ADAL" clId="{8AE58B96-8109-4FFE-A4FC-F969A2FA5113}" dt="2024-08-28T16:02:39.406" v="3748" actId="478"/>
          <ac:picMkLst>
            <pc:docMk/>
            <pc:sldMk cId="749479134" sldId="409"/>
            <ac:picMk id="8" creationId="{BF2E4EE8-CF79-EEBE-1A5C-3547AA08D341}"/>
          </ac:picMkLst>
        </pc:picChg>
        <pc:picChg chg="del">
          <ac:chgData name="José Ignacio Pinzón Barreto -Cont" userId="008cf054-7115-477f-9893-2d4f132d46b2" providerId="ADAL" clId="{8AE58B96-8109-4FFE-A4FC-F969A2FA5113}" dt="2024-08-27T20:41:23.845" v="3471" actId="478"/>
          <ac:picMkLst>
            <pc:docMk/>
            <pc:sldMk cId="749479134" sldId="409"/>
            <ac:picMk id="9" creationId="{25CD9150-6EBD-3A99-C165-CFC181194AB2}"/>
          </ac:picMkLst>
        </pc:picChg>
        <pc:picChg chg="add mod">
          <ac:chgData name="José Ignacio Pinzón Barreto -Cont" userId="008cf054-7115-477f-9893-2d4f132d46b2" providerId="ADAL" clId="{8AE58B96-8109-4FFE-A4FC-F969A2FA5113}" dt="2024-08-29T13:16:45.066" v="4588" actId="1076"/>
          <ac:picMkLst>
            <pc:docMk/>
            <pc:sldMk cId="749479134" sldId="409"/>
            <ac:picMk id="12" creationId="{EA81C74E-0D16-16F4-225C-976BCBD8C8F6}"/>
          </ac:picMkLst>
        </pc:picChg>
      </pc:sldChg>
      <pc:sldChg chg="addSp delSp modSp add del mod delAnim modAnim">
        <pc:chgData name="José Ignacio Pinzón Barreto -Cont" userId="008cf054-7115-477f-9893-2d4f132d46b2" providerId="ADAL" clId="{8AE58B96-8109-4FFE-A4FC-F969A2FA5113}" dt="2024-08-29T13:17:06.164" v="4593" actId="2696"/>
        <pc:sldMkLst>
          <pc:docMk/>
          <pc:sldMk cId="2413115336" sldId="410"/>
        </pc:sldMkLst>
        <pc:spChg chg="del">
          <ac:chgData name="José Ignacio Pinzón Barreto -Cont" userId="008cf054-7115-477f-9893-2d4f132d46b2" providerId="ADAL" clId="{8AE58B96-8109-4FFE-A4FC-F969A2FA5113}" dt="2024-08-27T20:44:37.418" v="3496" actId="478"/>
          <ac:spMkLst>
            <pc:docMk/>
            <pc:sldMk cId="2413115336" sldId="410"/>
            <ac:spMk id="5" creationId="{F7F345E6-4FF8-3540-A4BE-3B2905C37A3E}"/>
          </ac:spMkLst>
        </pc:spChg>
        <pc:spChg chg="mod">
          <ac:chgData name="José Ignacio Pinzón Barreto -Cont" userId="008cf054-7115-477f-9893-2d4f132d46b2" providerId="ADAL" clId="{8AE58B96-8109-4FFE-A4FC-F969A2FA5113}" dt="2024-08-28T16:06:56.743" v="3776" actId="27636"/>
          <ac:spMkLst>
            <pc:docMk/>
            <pc:sldMk cId="2413115336" sldId="410"/>
            <ac:spMk id="10" creationId="{52153FE8-4C65-1190-E199-94AE44A2AE7A}"/>
          </ac:spMkLst>
        </pc:spChg>
        <pc:spChg chg="add mod">
          <ac:chgData name="José Ignacio Pinzón Barreto -Cont" userId="008cf054-7115-477f-9893-2d4f132d46b2" providerId="ADAL" clId="{8AE58B96-8109-4FFE-A4FC-F969A2FA5113}" dt="2024-08-28T16:06:42.407" v="3773" actId="120"/>
          <ac:spMkLst>
            <pc:docMk/>
            <pc:sldMk cId="2413115336" sldId="410"/>
            <ac:spMk id="23" creationId="{CDE7006B-9577-46CF-A11D-39CDA79D6A57}"/>
          </ac:spMkLst>
        </pc:spChg>
        <pc:picChg chg="add">
          <ac:chgData name="José Ignacio Pinzón Barreto -Cont" userId="008cf054-7115-477f-9893-2d4f132d46b2" providerId="ADAL" clId="{8AE58B96-8109-4FFE-A4FC-F969A2FA5113}" dt="2024-08-27T20:44:39.839" v="3497"/>
          <ac:picMkLst>
            <pc:docMk/>
            <pc:sldMk cId="2413115336" sldId="410"/>
            <ac:picMk id="2" creationId="{71FC29F1-8874-EA6C-FF4C-182A0ECA1CEC}"/>
          </ac:picMkLst>
        </pc:picChg>
        <pc:picChg chg="del">
          <ac:chgData name="José Ignacio Pinzón Barreto -Cont" userId="008cf054-7115-477f-9893-2d4f132d46b2" providerId="ADAL" clId="{8AE58B96-8109-4FFE-A4FC-F969A2FA5113}" dt="2024-08-27T20:44:14.192" v="3490" actId="478"/>
          <ac:picMkLst>
            <pc:docMk/>
            <pc:sldMk cId="2413115336" sldId="410"/>
            <ac:picMk id="6" creationId="{3E43A574-0DF9-DAA4-8F9C-9E81E9FEEFB4}"/>
          </ac:picMkLst>
        </pc:picChg>
        <pc:picChg chg="del">
          <ac:chgData name="José Ignacio Pinzón Barreto -Cont" userId="008cf054-7115-477f-9893-2d4f132d46b2" providerId="ADAL" clId="{8AE58B96-8109-4FFE-A4FC-F969A2FA5113}" dt="2024-08-27T20:44:17.704" v="3494" actId="478"/>
          <ac:picMkLst>
            <pc:docMk/>
            <pc:sldMk cId="2413115336" sldId="410"/>
            <ac:picMk id="7" creationId="{0AF638B9-DA40-33AF-DF40-A28C7804E210}"/>
          </ac:picMkLst>
        </pc:picChg>
        <pc:picChg chg="del mod">
          <ac:chgData name="José Ignacio Pinzón Barreto -Cont" userId="008cf054-7115-477f-9893-2d4f132d46b2" providerId="ADAL" clId="{8AE58B96-8109-4FFE-A4FC-F969A2FA5113}" dt="2024-08-27T20:44:15.412" v="3492" actId="478"/>
          <ac:picMkLst>
            <pc:docMk/>
            <pc:sldMk cId="2413115336" sldId="410"/>
            <ac:picMk id="8" creationId="{BF2E4EE8-CF79-EEBE-1A5C-3547AA08D341}"/>
          </ac:picMkLst>
        </pc:picChg>
        <pc:picChg chg="del">
          <ac:chgData name="José Ignacio Pinzón Barreto -Cont" userId="008cf054-7115-477f-9893-2d4f132d46b2" providerId="ADAL" clId="{8AE58B96-8109-4FFE-A4FC-F969A2FA5113}" dt="2024-08-27T20:44:16.145" v="3493" actId="478"/>
          <ac:picMkLst>
            <pc:docMk/>
            <pc:sldMk cId="2413115336" sldId="410"/>
            <ac:picMk id="12" creationId="{EA81C74E-0D16-16F4-225C-976BCBD8C8F6}"/>
          </ac:picMkLst>
        </pc:picChg>
        <pc:picChg chg="add mod">
          <ac:chgData name="José Ignacio Pinzón Barreto -Cont" userId="008cf054-7115-477f-9893-2d4f132d46b2" providerId="ADAL" clId="{8AE58B96-8109-4FFE-A4FC-F969A2FA5113}" dt="2024-08-27T20:45:32.123" v="3507" actId="1076"/>
          <ac:picMkLst>
            <pc:docMk/>
            <pc:sldMk cId="2413115336" sldId="410"/>
            <ac:picMk id="19" creationId="{AF74D685-9253-E77D-FB4B-D9C5B8C685C5}"/>
          </ac:picMkLst>
        </pc:picChg>
        <pc:picChg chg="add mod">
          <ac:chgData name="José Ignacio Pinzón Barreto -Cont" userId="008cf054-7115-477f-9893-2d4f132d46b2" providerId="ADAL" clId="{8AE58B96-8109-4FFE-A4FC-F969A2FA5113}" dt="2024-08-27T20:45:30.387" v="3506" actId="1076"/>
          <ac:picMkLst>
            <pc:docMk/>
            <pc:sldMk cId="2413115336" sldId="410"/>
            <ac:picMk id="21" creationId="{C8456757-28D4-A5C5-5961-5DF8E89E3A98}"/>
          </ac:picMkLst>
        </pc:picChg>
      </pc:sldChg>
      <pc:sldChg chg="addSp delSp modSp add mod modAnim">
        <pc:chgData name="José Ignacio Pinzón Barreto -Cont" userId="008cf054-7115-477f-9893-2d4f132d46b2" providerId="ADAL" clId="{8AE58B96-8109-4FFE-A4FC-F969A2FA5113}" dt="2024-08-28T16:49:52.711" v="4394" actId="1076"/>
        <pc:sldMkLst>
          <pc:docMk/>
          <pc:sldMk cId="947338918" sldId="411"/>
        </pc:sldMkLst>
        <pc:spChg chg="mod">
          <ac:chgData name="José Ignacio Pinzón Barreto -Cont" userId="008cf054-7115-477f-9893-2d4f132d46b2" providerId="ADAL" clId="{8AE58B96-8109-4FFE-A4FC-F969A2FA5113}" dt="2024-08-28T16:28:17.979" v="4323" actId="1076"/>
          <ac:spMkLst>
            <pc:docMk/>
            <pc:sldMk cId="947338918" sldId="411"/>
            <ac:spMk id="10" creationId="{52153FE8-4C65-1190-E199-94AE44A2AE7A}"/>
          </ac:spMkLst>
        </pc:spChg>
        <pc:spChg chg="add del mod">
          <ac:chgData name="José Ignacio Pinzón Barreto -Cont" userId="008cf054-7115-477f-9893-2d4f132d46b2" providerId="ADAL" clId="{8AE58B96-8109-4FFE-A4FC-F969A2FA5113}" dt="2024-08-28T16:27:07.297" v="4311"/>
          <ac:spMkLst>
            <pc:docMk/>
            <pc:sldMk cId="947338918" sldId="411"/>
            <ac:spMk id="14" creationId="{B202EACF-71C9-5BF7-3DFC-D612EE11FD5D}"/>
          </ac:spMkLst>
        </pc:spChg>
        <pc:spChg chg="add mod">
          <ac:chgData name="José Ignacio Pinzón Barreto -Cont" userId="008cf054-7115-477f-9893-2d4f132d46b2" providerId="ADAL" clId="{8AE58B96-8109-4FFE-A4FC-F969A2FA5113}" dt="2024-08-28T16:49:50.081" v="4393" actId="1076"/>
          <ac:spMkLst>
            <pc:docMk/>
            <pc:sldMk cId="947338918" sldId="411"/>
            <ac:spMk id="15" creationId="{50722C82-46B6-563E-317A-B01625B344CA}"/>
          </ac:spMkLst>
        </pc:spChg>
        <pc:spChg chg="add mod">
          <ac:chgData name="José Ignacio Pinzón Barreto -Cont" userId="008cf054-7115-477f-9893-2d4f132d46b2" providerId="ADAL" clId="{8AE58B96-8109-4FFE-A4FC-F969A2FA5113}" dt="2024-08-28T16:49:32.773" v="4392" actId="1076"/>
          <ac:spMkLst>
            <pc:docMk/>
            <pc:sldMk cId="947338918" sldId="411"/>
            <ac:spMk id="16" creationId="{02ABC9E6-5B24-78CE-BE23-D288B810C621}"/>
          </ac:spMkLst>
        </pc:spChg>
        <pc:spChg chg="mod">
          <ac:chgData name="José Ignacio Pinzón Barreto -Cont" userId="008cf054-7115-477f-9893-2d4f132d46b2" providerId="ADAL" clId="{8AE58B96-8109-4FFE-A4FC-F969A2FA5113}" dt="2024-08-28T16:10:01.341" v="3787" actId="6549"/>
          <ac:spMkLst>
            <pc:docMk/>
            <pc:sldMk cId="947338918" sldId="411"/>
            <ac:spMk id="23" creationId="{CDE7006B-9577-46CF-A11D-39CDA79D6A57}"/>
          </ac:spMkLst>
        </pc:spChg>
        <pc:picChg chg="add del mod">
          <ac:chgData name="José Ignacio Pinzón Barreto -Cont" userId="008cf054-7115-477f-9893-2d4f132d46b2" providerId="ADAL" clId="{8AE58B96-8109-4FFE-A4FC-F969A2FA5113}" dt="2024-08-28T16:09:00.500" v="3784" actId="478"/>
          <ac:picMkLst>
            <pc:docMk/>
            <pc:sldMk cId="947338918" sldId="411"/>
            <ac:picMk id="3" creationId="{AE66BEBD-547C-17D3-E3C2-5D59D69CAD11}"/>
          </ac:picMkLst>
        </pc:picChg>
        <pc:picChg chg="add del mod">
          <ac:chgData name="José Ignacio Pinzón Barreto -Cont" userId="008cf054-7115-477f-9893-2d4f132d46b2" providerId="ADAL" clId="{8AE58B96-8109-4FFE-A4FC-F969A2FA5113}" dt="2024-08-28T16:14:40.717" v="3796" actId="478"/>
          <ac:picMkLst>
            <pc:docMk/>
            <pc:sldMk cId="947338918" sldId="411"/>
            <ac:picMk id="6" creationId="{85D0E8E1-0981-D990-46CD-E33D8AD19653}"/>
          </ac:picMkLst>
        </pc:picChg>
        <pc:picChg chg="add del mod">
          <ac:chgData name="José Ignacio Pinzón Barreto -Cont" userId="008cf054-7115-477f-9893-2d4f132d46b2" providerId="ADAL" clId="{8AE58B96-8109-4FFE-A4FC-F969A2FA5113}" dt="2024-08-28T16:14:39.799" v="3795" actId="478"/>
          <ac:picMkLst>
            <pc:docMk/>
            <pc:sldMk cId="947338918" sldId="411"/>
            <ac:picMk id="8" creationId="{CCC2CEC1-836A-C896-584E-EAA985054C21}"/>
          </ac:picMkLst>
        </pc:picChg>
        <pc:picChg chg="add del mod">
          <ac:chgData name="José Ignacio Pinzón Barreto -Cont" userId="008cf054-7115-477f-9893-2d4f132d46b2" providerId="ADAL" clId="{8AE58B96-8109-4FFE-A4FC-F969A2FA5113}" dt="2024-08-28T16:14:38.627" v="3794" actId="478"/>
          <ac:picMkLst>
            <pc:docMk/>
            <pc:sldMk cId="947338918" sldId="411"/>
            <ac:picMk id="11" creationId="{97BA183E-FA15-0199-6129-133B686CF505}"/>
          </ac:picMkLst>
        </pc:picChg>
        <pc:picChg chg="add mod modCrop">
          <ac:chgData name="José Ignacio Pinzón Barreto -Cont" userId="008cf054-7115-477f-9893-2d4f132d46b2" providerId="ADAL" clId="{8AE58B96-8109-4FFE-A4FC-F969A2FA5113}" dt="2024-08-28T16:49:52.711" v="4394" actId="1076"/>
          <ac:picMkLst>
            <pc:docMk/>
            <pc:sldMk cId="947338918" sldId="411"/>
            <ac:picMk id="13" creationId="{FE42F6C6-7B92-82FD-A559-450D31F45AB5}"/>
          </ac:picMkLst>
        </pc:picChg>
        <pc:picChg chg="del">
          <ac:chgData name="José Ignacio Pinzón Barreto -Cont" userId="008cf054-7115-477f-9893-2d4f132d46b2" providerId="ADAL" clId="{8AE58B96-8109-4FFE-A4FC-F969A2FA5113}" dt="2024-08-28T14:14:20.182" v="3691" actId="478"/>
          <ac:picMkLst>
            <pc:docMk/>
            <pc:sldMk cId="947338918" sldId="411"/>
            <ac:picMk id="19" creationId="{AF74D685-9253-E77D-FB4B-D9C5B8C685C5}"/>
          </ac:picMkLst>
        </pc:picChg>
        <pc:picChg chg="del">
          <ac:chgData name="José Ignacio Pinzón Barreto -Cont" userId="008cf054-7115-477f-9893-2d4f132d46b2" providerId="ADAL" clId="{8AE58B96-8109-4FFE-A4FC-F969A2FA5113}" dt="2024-08-28T14:14:19.226" v="3690" actId="478"/>
          <ac:picMkLst>
            <pc:docMk/>
            <pc:sldMk cId="947338918" sldId="411"/>
            <ac:picMk id="21" creationId="{C8456757-28D4-A5C5-5961-5DF8E89E3A98}"/>
          </ac:picMkLst>
        </pc:picChg>
      </pc:sldChg>
      <pc:sldChg chg="add del">
        <pc:chgData name="José Ignacio Pinzón Barreto -Cont" userId="008cf054-7115-477f-9893-2d4f132d46b2" providerId="ADAL" clId="{8AE58B96-8109-4FFE-A4FC-F969A2FA5113}" dt="2024-08-28T15:58:16.307" v="3728" actId="2890"/>
        <pc:sldMkLst>
          <pc:docMk/>
          <pc:sldMk cId="822196056" sldId="412"/>
        </pc:sldMkLst>
      </pc:sldChg>
      <pc:sldChg chg="addSp delSp modSp add mod delAnim modAnim">
        <pc:chgData name="José Ignacio Pinzón Barreto -Cont" userId="008cf054-7115-477f-9893-2d4f132d46b2" providerId="ADAL" clId="{8AE58B96-8109-4FFE-A4FC-F969A2FA5113}" dt="2024-08-28T20:56:37.140" v="4495" actId="1076"/>
        <pc:sldMkLst>
          <pc:docMk/>
          <pc:sldMk cId="4061655100" sldId="412"/>
        </pc:sldMkLst>
        <pc:spChg chg="mod">
          <ac:chgData name="José Ignacio Pinzón Barreto -Cont" userId="008cf054-7115-477f-9893-2d4f132d46b2" providerId="ADAL" clId="{8AE58B96-8109-4FFE-A4FC-F969A2FA5113}" dt="2024-08-28T20:56:37.140" v="4495" actId="1076"/>
          <ac:spMkLst>
            <pc:docMk/>
            <pc:sldMk cId="4061655100" sldId="412"/>
            <ac:spMk id="2" creationId="{BB2A5035-53AE-D890-84B1-CB5755739EEF}"/>
          </ac:spMkLst>
        </pc:spChg>
        <pc:spChg chg="del">
          <ac:chgData name="José Ignacio Pinzón Barreto -Cont" userId="008cf054-7115-477f-9893-2d4f132d46b2" providerId="ADAL" clId="{8AE58B96-8109-4FFE-A4FC-F969A2FA5113}" dt="2024-08-28T20:50:04.304" v="4400" actId="21"/>
          <ac:spMkLst>
            <pc:docMk/>
            <pc:sldMk cId="4061655100" sldId="412"/>
            <ac:spMk id="3" creationId="{F7F345E6-4FF8-3540-A4BE-3B2905C37A3E}"/>
          </ac:spMkLst>
        </pc:spChg>
        <pc:spChg chg="add del mod">
          <ac:chgData name="José Ignacio Pinzón Barreto -Cont" userId="008cf054-7115-477f-9893-2d4f132d46b2" providerId="ADAL" clId="{8AE58B96-8109-4FFE-A4FC-F969A2FA5113}" dt="2024-08-28T20:50:18.210" v="4402" actId="21"/>
          <ac:spMkLst>
            <pc:docMk/>
            <pc:sldMk cId="4061655100" sldId="412"/>
            <ac:spMk id="6" creationId="{C4CCCD03-7846-D88D-75AE-5EEF84BD35E1}"/>
          </ac:spMkLst>
        </pc:spChg>
        <pc:spChg chg="del mod">
          <ac:chgData name="José Ignacio Pinzón Barreto -Cont" userId="008cf054-7115-477f-9893-2d4f132d46b2" providerId="ADAL" clId="{8AE58B96-8109-4FFE-A4FC-F969A2FA5113}" dt="2024-08-28T20:50:31.525" v="4405" actId="478"/>
          <ac:spMkLst>
            <pc:docMk/>
            <pc:sldMk cId="4061655100" sldId="412"/>
            <ac:spMk id="12" creationId="{80BA5489-C378-8299-CC08-D29B448A197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29/08/2024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64D6A-6ADA-4FDD-A8FC-A8105D46185E}" type="datetimeFigureOut">
              <a:rPr lang="es-CO" smtClean="0"/>
              <a:t>29/08/2024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0E6DD-7B66-4460-9954-658B8E5D67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4104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A6DA5-FA06-4249-BE07-DFB7912122AD}" type="slidenum">
              <a:rPr lang="es-CO" smtClean="0"/>
              <a:t>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47034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805B226-F693-E23A-0AC6-0487A3BCF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00"/>
            <a:ext cx="12191733" cy="685814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29/08/2024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29/08/2024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29/08/2024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29/08/2024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2006942-C475-4BB4-B740-36EF1DCBEE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CFD6BD19-0001-4700-ADA4-487993306C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0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29/08/2024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n 152">
            <a:extLst>
              <a:ext uri="{FF2B5EF4-FFF2-40B4-BE49-F238E27FC236}">
                <a16:creationId xmlns:a16="http://schemas.microsoft.com/office/drawing/2014/main" id="{ACED8102-7EA5-4A3E-BF7F-18EC21F94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88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29/08/2024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03FD5A4-DF99-C3F5-A73C-78AC52A212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" y="0"/>
            <a:ext cx="12191732" cy="685814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29/08/2024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29/08/2024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29/08/2024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29/08/2024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29/08/2024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1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02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ED4369D-6414-318E-76F7-57BE0461D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55609"/>
            <a:ext cx="8560904" cy="746194"/>
          </a:xfrm>
        </p:spPr>
        <p:txBody>
          <a:bodyPr>
            <a:normAutofit fontScale="90000"/>
          </a:bodyPr>
          <a:lstStyle/>
          <a:p>
            <a:r>
              <a:rPr lang="es-CO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Campaña Fomento de la Cultura del Control Segundo Semestre 2024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F8C61D3-919E-679D-F5CD-F68EE60386EB}"/>
              </a:ext>
            </a:extLst>
          </p:cNvPr>
          <p:cNvSpPr txBox="1"/>
          <p:nvPr/>
        </p:nvSpPr>
        <p:spPr>
          <a:xfrm>
            <a:off x="1289776" y="3617534"/>
            <a:ext cx="59813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Ambiente </a:t>
            </a:r>
            <a:r>
              <a:rPr lang="es-ES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Control Interno</a:t>
            </a:r>
          </a:p>
        </p:txBody>
      </p:sp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F7F345E6-4FF8-3540-A4BE-3B2905C37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4008" y="1672565"/>
            <a:ext cx="9863984" cy="3890350"/>
          </a:xfrm>
        </p:spPr>
        <p:txBody>
          <a:bodyPr>
            <a:normAutofit/>
          </a:bodyPr>
          <a:lstStyle/>
          <a:p>
            <a:pPr algn="just"/>
            <a:r>
              <a:rPr lang="es-ES" sz="1400" dirty="0"/>
              <a:t>Al respecto es importante mencionar y/o recordar qué es Control Interno y qué es Ambiente de Control Interno</a:t>
            </a:r>
            <a:endParaRPr lang="es-CO" sz="1400" dirty="0"/>
          </a:p>
          <a:p>
            <a:pPr algn="just"/>
            <a:r>
              <a:rPr lang="es-ES" sz="1400" dirty="0"/>
              <a:t>EL Control interno lo podemos interpretar como esa cultura y esa forma de pensar que debemos implementar en nuestras actividades del día a día, es la capacidad que tenemos para hacer las cosas de una manera adecuada, con el fin de cumplir con los objetivos de la entidad. </a:t>
            </a:r>
            <a:endParaRPr lang="es-CO" sz="1400" dirty="0"/>
          </a:p>
          <a:p>
            <a:pPr algn="just"/>
            <a:r>
              <a:rPr lang="es-ES" sz="1400" dirty="0"/>
              <a:t>Por su parte, el Ambiente de Control Interno es el entorno que influye en los colaboradores de la entidad y en el control de sus actividades y se puede entender como la base para la gestión de los riesgos debido a que proporciona estructura y disciplina.</a:t>
            </a:r>
            <a:endParaRPr lang="es-CO" sz="1400" dirty="0"/>
          </a:p>
          <a:p>
            <a:pPr algn="just">
              <a:lnSpc>
                <a:spcPct val="120000"/>
              </a:lnSpc>
            </a:pPr>
            <a:r>
              <a:rPr lang="es-ES" sz="1400" dirty="0"/>
              <a:t>Nuestro MECI, se actualiza en  la Dimensión 7 del Modelo Integrado de Planeación y Gestión – MIPG y en  su primer componente se encuentra el "Ambiente de Control" que tiene como propósito "asegurar un ambiente de control que le permita a la entidad disponer de las condiciones mínimas para el ejercicio del control interno, requiere del compromiso, el liderazgo y los lineamientos de la alta dirección y del Comité Institucional de Coordinación de Control Interno."</a:t>
            </a:r>
            <a:endParaRPr lang="es-CO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3E9FF8-726C-C90D-F2BB-C32B8EBE4472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2CDF66A-4597-9666-A6ED-BE842FB5EBDC}"/>
              </a:ext>
            </a:extLst>
          </p:cNvPr>
          <p:cNvSpPr txBox="1"/>
          <p:nvPr/>
        </p:nvSpPr>
        <p:spPr>
          <a:xfrm>
            <a:off x="3194887" y="360727"/>
            <a:ext cx="6504590" cy="391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1800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¿Qué entendemos por Ambiente de Control?</a:t>
            </a:r>
            <a:endParaRPr lang="es-C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327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855"/>
    </mc:Choice>
    <mc:Fallback xmlns="">
      <p:transition spd="slow" advTm="86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63E9FF8-726C-C90D-F2BB-C32B8EBE4472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2CDF66A-4597-9666-A6ED-BE842FB5EBDC}"/>
              </a:ext>
            </a:extLst>
          </p:cNvPr>
          <p:cNvSpPr txBox="1"/>
          <p:nvPr/>
        </p:nvSpPr>
        <p:spPr>
          <a:xfrm>
            <a:off x="3194887" y="360727"/>
            <a:ext cx="6504590" cy="391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1800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¿Qué entendemos por Ambiente de Control?</a:t>
            </a:r>
            <a:endParaRPr lang="es-C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BB2A5035-53AE-D890-84B1-CB5755739EEF}"/>
              </a:ext>
            </a:extLst>
          </p:cNvPr>
          <p:cNvSpPr txBox="1">
            <a:spLocks/>
          </p:cNvSpPr>
          <p:nvPr/>
        </p:nvSpPr>
        <p:spPr>
          <a:xfrm>
            <a:off x="1493376" y="1418601"/>
            <a:ext cx="9769981" cy="4452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sz="1400" dirty="0"/>
          </a:p>
          <a:p>
            <a:pPr algn="just"/>
            <a:r>
              <a:rPr lang="es-ES" sz="1600" b="1" dirty="0"/>
              <a:t>Elementos para el Ambiente de Control  - Lineamientos</a:t>
            </a:r>
            <a:r>
              <a:rPr lang="es-ES" sz="1600" dirty="0"/>
              <a:t>:</a:t>
            </a:r>
          </a:p>
          <a:p>
            <a:pPr algn="just"/>
            <a:endParaRPr lang="es-ES" sz="1600" dirty="0"/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s-ES" sz="1600" dirty="0"/>
              <a:t>Compromiso con la Integridad y valores éticos.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s-ES" sz="1600" dirty="0"/>
              <a:t>Supervisión del Sistema de Control Interno por parte del representante legal de la entidad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s-ES" sz="1600" dirty="0"/>
              <a:t>Estructura Organizacional, niveles de autoridad y asignación de responsabilidades.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s-ES" sz="1600" dirty="0"/>
              <a:t>Compromiso de la Competencia del todo el personal a través de la Gestión Estratégica del talento humano.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165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855"/>
    </mc:Choice>
    <mc:Fallback xmlns="">
      <p:transition spd="slow" advTm="86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63E9FF8-726C-C90D-F2BB-C32B8EBE4472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5CD9150-6EBD-3A99-C165-CFC181194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556" y="1215771"/>
            <a:ext cx="3057977" cy="194181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60E538B-F50D-9A6C-9D20-E0EC4EE6C4DF}"/>
              </a:ext>
            </a:extLst>
          </p:cNvPr>
          <p:cNvSpPr txBox="1"/>
          <p:nvPr/>
        </p:nvSpPr>
        <p:spPr>
          <a:xfrm>
            <a:off x="1228458" y="1137945"/>
            <a:ext cx="3514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800" b="1" dirty="0"/>
              <a:t>Compromiso con la Integridad</a:t>
            </a:r>
            <a:endParaRPr lang="es-CO" sz="1800" kern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F7F345E6-4FF8-3540-A4BE-3B2905C37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254" y="2033990"/>
            <a:ext cx="6238430" cy="2196268"/>
          </a:xfrm>
        </p:spPr>
        <p:txBody>
          <a:bodyPr vert="horz" lIns="91440" tIns="45720" rIns="91440" bIns="45720" rtlCol="0" anchor="b">
            <a:noAutofit/>
          </a:bodyPr>
          <a:lstStyle/>
          <a:p>
            <a:pPr lvl="0" algn="just"/>
            <a:r>
              <a:rPr lang="es-CO" sz="1200" b="1" dirty="0"/>
              <a:t>Demostrar compromiso con la integridad y principios del servicio público permite asegurar un Ambiente de Control. </a:t>
            </a:r>
            <a:r>
              <a:rPr lang="es-CO" sz="1200" dirty="0"/>
              <a:t>Los valores, principios y la conducta ayudan a mantener la consistencia del ambiente de control interno, por ello es importante que la entidad se asegure de que estos se incorporen y se apropien de manera consciente por todos los servidores.</a:t>
            </a:r>
          </a:p>
          <a:p>
            <a:pPr algn="just"/>
            <a:r>
              <a:rPr lang="es-CO" sz="1200" kern="100" dirty="0">
                <a:cs typeface="Times New Roman" panose="02020603050405020304" pitchFamily="18" charset="0"/>
              </a:rPr>
              <a:t>Se logra a través del análisis de conflictos de interés, uso de información protegida y otros aspectos éticos y de compromisos; es decir, implementar y aplicar nuestro código de integridad.</a:t>
            </a:r>
          </a:p>
          <a:p>
            <a:pPr algn="just"/>
            <a:r>
              <a:rPr lang="es-CO" sz="1200" dirty="0"/>
              <a:t>Es viable considerar el establecimiento de una “Línea de Denuncia” Este aseguramiento es liderado por la Alta Dirección, quien debe establecer los niveles de autoridad y responsabilidad para la consecución de sus objetivos.</a:t>
            </a:r>
            <a:endParaRPr lang="en-US" sz="1400" kern="1200" dirty="0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0A70BC3-98B2-A5D1-6B8D-56764D3ED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449" y="3977111"/>
            <a:ext cx="3508084" cy="178279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B9BC766-142E-65B9-75FA-4D6E72C9A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068" y="4468948"/>
            <a:ext cx="26289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1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63E9FF8-726C-C90D-F2BB-C32B8EBE4472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52153FE8-4C65-1190-E199-94AE44A2AE7A}"/>
              </a:ext>
            </a:extLst>
          </p:cNvPr>
          <p:cNvSpPr txBox="1">
            <a:spLocks/>
          </p:cNvSpPr>
          <p:nvPr/>
        </p:nvSpPr>
        <p:spPr>
          <a:xfrm>
            <a:off x="777667" y="931492"/>
            <a:ext cx="10451507" cy="89413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s-CO" sz="2000" b="1" kern="100" dirty="0">
                <a:cs typeface="Times New Roman" panose="02020603050405020304" pitchFamily="18" charset="0"/>
              </a:rPr>
              <a:t>Supervisar el Control Interno por parte de la Alta Dirección en el marco del Comité Institucional de Coordinación de Control Interno.</a:t>
            </a:r>
            <a:br>
              <a:rPr lang="es-CO" sz="2000" b="1" kern="100" dirty="0">
                <a:cs typeface="Times New Roman" panose="02020603050405020304" pitchFamily="18" charset="0"/>
              </a:rPr>
            </a:br>
            <a:endParaRPr lang="es-CO" sz="2000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F7F345E6-4FF8-3540-A4BE-3B2905C37A3E}"/>
              </a:ext>
            </a:extLst>
          </p:cNvPr>
          <p:cNvSpPr txBox="1">
            <a:spLocks/>
          </p:cNvSpPr>
          <p:nvPr/>
        </p:nvSpPr>
        <p:spPr>
          <a:xfrm>
            <a:off x="1064725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sz="1400" dirty="0">
                <a:cs typeface="+mj-cs"/>
              </a:rPr>
              <a:t>i) Evaluar la Política de Riesgos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sz="1400" dirty="0" err="1">
                <a:cs typeface="+mj-cs"/>
              </a:rPr>
              <a:t>ii</a:t>
            </a:r>
            <a:r>
              <a:rPr lang="es-CO" sz="1400" dirty="0">
                <a:cs typeface="+mj-cs"/>
              </a:rPr>
              <a:t>) Análisis de Riesgos Críticos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sz="1400" dirty="0" err="1">
                <a:cs typeface="+mj-cs"/>
              </a:rPr>
              <a:t>iii</a:t>
            </a:r>
            <a:r>
              <a:rPr lang="es-CO" sz="1400" dirty="0">
                <a:cs typeface="+mj-cs"/>
              </a:rPr>
              <a:t>) Evaluar los Resultados de los programas, proyectos y metas con un enfoque basado en riesgos (preventivo).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1400" dirty="0" err="1"/>
              <a:t>iv</a:t>
            </a:r>
            <a:r>
              <a:rPr lang="es-ES" sz="1400" dirty="0"/>
              <a:t>)Monitorear permanentemente los riesgos de corrupción.</a:t>
            </a:r>
            <a:endParaRPr lang="es-CO" sz="1400" dirty="0"/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s-CO" sz="1400" dirty="0">
              <a:cs typeface="+mj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E43A574-0DF9-DAA4-8F9C-9E81E9FEE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067" y="4262429"/>
            <a:ext cx="2909960" cy="166407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AF638B9-DA40-33AF-DF40-A28C7804E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057" y="1601171"/>
            <a:ext cx="2768838" cy="189863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A81C74E-0D16-16F4-225C-976BCBD8C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6307" y="3517599"/>
            <a:ext cx="2901240" cy="213359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D0579B6-24E2-B954-D64D-1C87C58D8B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409" y="4317963"/>
            <a:ext cx="2731245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7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63E9FF8-726C-C90D-F2BB-C32B8EBE4472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52153FE8-4C65-1190-E199-94AE44A2AE7A}"/>
              </a:ext>
            </a:extLst>
          </p:cNvPr>
          <p:cNvSpPr txBox="1">
            <a:spLocks/>
          </p:cNvSpPr>
          <p:nvPr/>
        </p:nvSpPr>
        <p:spPr>
          <a:xfrm>
            <a:off x="726859" y="997598"/>
            <a:ext cx="10439372" cy="9175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s-ES" sz="2000" b="1" kern="100" dirty="0">
                <a:cs typeface="Times New Roman" panose="02020603050405020304" pitchFamily="18" charset="0"/>
              </a:rPr>
              <a:t>Estructura Organizacional, niveles de autoridad y asignación de responsabilidades</a:t>
            </a:r>
            <a:r>
              <a:rPr lang="es-CO" sz="2000" b="1" kern="100" dirty="0">
                <a:cs typeface="Times New Roman" panose="02020603050405020304" pitchFamily="18" charset="0"/>
              </a:rPr>
              <a:t>.</a:t>
            </a:r>
          </a:p>
          <a:p>
            <a:br>
              <a:rPr lang="es-CO" sz="2000" b="1" kern="100" dirty="0">
                <a:cs typeface="Times New Roman" panose="02020603050405020304" pitchFamily="18" charset="0"/>
              </a:rPr>
            </a:br>
            <a:endParaRPr lang="es-CO" sz="2000" dirty="0"/>
          </a:p>
        </p:txBody>
      </p:sp>
      <p:sp>
        <p:nvSpPr>
          <p:cNvPr id="23" name="Subtítulo 22">
            <a:extLst>
              <a:ext uri="{FF2B5EF4-FFF2-40B4-BE49-F238E27FC236}">
                <a16:creationId xmlns:a16="http://schemas.microsoft.com/office/drawing/2014/main" id="{CDE7006B-9577-46CF-A11D-39CDA79D6A5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20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E42F6C6-7B92-82FD-A559-450D31F45A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83"/>
          <a:stretch/>
        </p:blipFill>
        <p:spPr>
          <a:xfrm>
            <a:off x="2336457" y="3785501"/>
            <a:ext cx="5467350" cy="217601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0722C82-46B6-563E-317A-B01625B344CA}"/>
              </a:ext>
            </a:extLst>
          </p:cNvPr>
          <p:cNvSpPr txBox="1"/>
          <p:nvPr/>
        </p:nvSpPr>
        <p:spPr>
          <a:xfrm>
            <a:off x="2845591" y="5975288"/>
            <a:ext cx="47596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/>
              <a:t>Fuente: Elaboración de la Dirección de Gestión y Desempeño Institucional – Función Pública - 2021</a:t>
            </a:r>
            <a:endParaRPr lang="es-CO" sz="8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2ABC9E6-5B24-78CE-BE23-D288B810C621}"/>
              </a:ext>
            </a:extLst>
          </p:cNvPr>
          <p:cNvSpPr txBox="1"/>
          <p:nvPr/>
        </p:nvSpPr>
        <p:spPr>
          <a:xfrm>
            <a:off x="636698" y="1548665"/>
            <a:ext cx="108284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kern="100" dirty="0">
                <a:cs typeface="Times New Roman" panose="02020603050405020304" pitchFamily="18" charset="0"/>
              </a:rPr>
              <a:t>Este aspecto implica acciones como:</a:t>
            </a:r>
          </a:p>
          <a:p>
            <a:pPr algn="just"/>
            <a:endParaRPr lang="es-CO" sz="1400" kern="100" dirty="0"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400" kern="100" dirty="0">
                <a:cs typeface="Times New Roman" panose="02020603050405020304" pitchFamily="18" charset="0"/>
              </a:rPr>
              <a:t>Evidenciar los avances que se dan en el establecimiento del Esquema de las Líneas de Defensa.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400" kern="100" dirty="0"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400" kern="100" dirty="0">
                <a:cs typeface="Times New Roman" panose="02020603050405020304" pitchFamily="18" charset="0"/>
              </a:rPr>
              <a:t>La </a:t>
            </a:r>
            <a:r>
              <a:rPr lang="es-ES" sz="1400" dirty="0"/>
              <a:t>Interacción que debe existir entre las líneas que conforman el Esquema de las Líneas de Defensa.</a:t>
            </a:r>
          </a:p>
          <a:p>
            <a:pPr algn="just"/>
            <a:endParaRPr lang="es-ES" sz="14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dirty="0"/>
              <a:t>Cada líder suministra información de forma periódica con datos y hechos que le permita a la Alta Dirección  tomar decisiones (líneas de reporte).</a:t>
            </a:r>
            <a:endParaRPr lang="es-CO" sz="1400" dirty="0"/>
          </a:p>
          <a:p>
            <a:pPr algn="just"/>
            <a:endParaRPr lang="es-CO" sz="1400" kern="100" dirty="0">
              <a:cs typeface="Times New Roman" panose="02020603050405020304" pitchFamily="18" charset="0"/>
            </a:endParaRPr>
          </a:p>
          <a:p>
            <a:pPr algn="just"/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94733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63E9FF8-726C-C90D-F2BB-C32B8EBE4472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2CDF66A-4597-9666-A6ED-BE842FB5EBDC}"/>
              </a:ext>
            </a:extLst>
          </p:cNvPr>
          <p:cNvSpPr txBox="1"/>
          <p:nvPr/>
        </p:nvSpPr>
        <p:spPr>
          <a:xfrm>
            <a:off x="2070037" y="349525"/>
            <a:ext cx="8051925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b="1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Compromiso con la competencia de todo el personal a través de la Gestión del Talento Humano con carácter estratégico</a:t>
            </a:r>
            <a:endParaRPr lang="es-CO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Marcador de contenido 7">
            <a:extLst>
              <a:ext uri="{FF2B5EF4-FFF2-40B4-BE49-F238E27FC236}">
                <a16:creationId xmlns:a16="http://schemas.microsoft.com/office/drawing/2014/main" id="{1217D9D4-C002-A435-EBDB-FD53B4E048B4}"/>
              </a:ext>
            </a:extLst>
          </p:cNvPr>
          <p:cNvSpPr txBox="1">
            <a:spLocks/>
          </p:cNvSpPr>
          <p:nvPr/>
        </p:nvSpPr>
        <p:spPr>
          <a:xfrm>
            <a:off x="335806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/>
              <a:t>Medir el impacto de los programas de bienestar e incentivos, así como de los planes institucionales de capacitación – PIC.</a:t>
            </a:r>
            <a:endParaRPr lang="es-CO" sz="1400" dirty="0"/>
          </a:p>
        </p:txBody>
      </p:sp>
      <p:sp>
        <p:nvSpPr>
          <p:cNvPr id="12" name="Marcador de contenido 9">
            <a:extLst>
              <a:ext uri="{FF2B5EF4-FFF2-40B4-BE49-F238E27FC236}">
                <a16:creationId xmlns:a16="http://schemas.microsoft.com/office/drawing/2014/main" id="{3FFA9695-5648-B861-607C-A84C0F7657BC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400" dirty="0"/>
              <a:t>Intervenir temas estratégicos teniendo en cuenta las evaluaciones sobre la percepción de los usuarios frente a los trámites y al portafolio de bienes y servicios de la entidad.</a:t>
            </a:r>
            <a:endParaRPr lang="es-CO" sz="1400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08ECA19-6317-9371-94F5-4BA1EF753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855" y="2858726"/>
            <a:ext cx="3098377" cy="240155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A6020F7-31C8-A4AB-2121-426FCCAB0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766" y="2858726"/>
            <a:ext cx="2695047" cy="176003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A519B31-7F56-669F-9790-62FEC6D76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2379" y="4149432"/>
            <a:ext cx="2408464" cy="176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0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4551DDC-E337-A095-9885-846A11ECA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720" y="3003259"/>
            <a:ext cx="2724899" cy="172113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EBF9A7A-2C2D-F407-B8A8-E0100643DF10}"/>
              </a:ext>
            </a:extLst>
          </p:cNvPr>
          <p:cNvSpPr/>
          <p:nvPr/>
        </p:nvSpPr>
        <p:spPr>
          <a:xfrm>
            <a:off x="3109794" y="1985005"/>
            <a:ext cx="5457764" cy="936956"/>
          </a:xfrm>
          <a:prstGeom prst="rect">
            <a:avLst/>
          </a:prstGeom>
          <a:noFill/>
        </p:spPr>
        <p:txBody>
          <a:bodyPr spcFirstLastPara="1" wrap="square" lIns="92789" tIns="46395" rIns="92789" bIns="46395" numCol="1">
            <a:prstTxWarp prst="textArchUp">
              <a:avLst/>
            </a:prstTxWarp>
            <a:spAutoFit/>
          </a:bodyPr>
          <a:lstStyle/>
          <a:p>
            <a:pPr algn="ctr"/>
            <a:r>
              <a:rPr lang="es-ES" sz="548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Control Interno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5F6EBDC-36BB-8FDF-8CCD-4E5562FA569E}"/>
              </a:ext>
            </a:extLst>
          </p:cNvPr>
          <p:cNvSpPr/>
          <p:nvPr/>
        </p:nvSpPr>
        <p:spPr>
          <a:xfrm>
            <a:off x="1530132" y="3293375"/>
            <a:ext cx="8926077" cy="2332208"/>
          </a:xfrm>
          <a:prstGeom prst="rect">
            <a:avLst/>
          </a:prstGeom>
          <a:noFill/>
        </p:spPr>
        <p:txBody>
          <a:bodyPr spcFirstLastPara="1" wrap="square" lIns="92789" tIns="46395" rIns="92789" bIns="46395" numCol="1">
            <a:prstTxWarp prst="textArchDown">
              <a:avLst/>
            </a:prstTxWarp>
            <a:spAutoFit/>
          </a:bodyPr>
          <a:lstStyle/>
          <a:p>
            <a:pPr algn="ctr"/>
            <a:r>
              <a:rPr lang="es-ES" sz="4465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Es Compromiso y responsabilidad </a:t>
            </a:r>
          </a:p>
          <a:p>
            <a:pPr algn="ctr"/>
            <a:r>
              <a:rPr lang="es-ES" sz="4465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 todos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39956EA-DBBE-9766-02E0-098B56202E7A}"/>
              </a:ext>
            </a:extLst>
          </p:cNvPr>
          <p:cNvSpPr txBox="1"/>
          <p:nvPr/>
        </p:nvSpPr>
        <p:spPr>
          <a:xfrm>
            <a:off x="1907358" y="408787"/>
            <a:ext cx="8031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Recuerda: el autocontrol hace parte del sistema de control interno y el … </a:t>
            </a:r>
            <a:endParaRPr lang="es-CO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3140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1|2.5|7.1|12.7|1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1|2.5|7.1|12.7|12.6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709</Words>
  <Application>Microsoft Office PowerPoint</Application>
  <PresentationFormat>Panorámica</PresentationFormat>
  <Paragraphs>48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Aptos</vt:lpstr>
      <vt:lpstr>Arial</vt:lpstr>
      <vt:lpstr>Calibri</vt:lpstr>
      <vt:lpstr>Helvetica</vt:lpstr>
      <vt:lpstr>Times New Roman</vt:lpstr>
      <vt:lpstr>Verdana</vt:lpstr>
      <vt:lpstr>Wingdings</vt:lpstr>
      <vt:lpstr>Tema de Office</vt:lpstr>
      <vt:lpstr>Presentación de PowerPoint</vt:lpstr>
      <vt:lpstr>Campaña Fomento de la Cultura del Control Segundo Semestre 2024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José Ignacio Pinzón Barreto -Cont</cp:lastModifiedBy>
  <cp:revision>33</cp:revision>
  <dcterms:created xsi:type="dcterms:W3CDTF">2023-05-08T00:34:42Z</dcterms:created>
  <dcterms:modified xsi:type="dcterms:W3CDTF">2024-08-29T13:18:18Z</dcterms:modified>
</cp:coreProperties>
</file>